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59" r:id="rId7"/>
    <p:sldId id="260" r:id="rId8"/>
    <p:sldId id="263" r:id="rId9"/>
    <p:sldId id="265" r:id="rId10"/>
    <p:sldId id="267" r:id="rId11"/>
    <p:sldId id="272" r:id="rId12"/>
    <p:sldId id="273" r:id="rId13"/>
    <p:sldId id="274" r:id="rId14"/>
    <p:sldId id="277" r:id="rId15"/>
    <p:sldId id="294" r:id="rId16"/>
    <p:sldId id="293" r:id="rId17"/>
    <p:sldId id="276" r:id="rId18"/>
    <p:sldId id="278" r:id="rId19"/>
    <p:sldId id="279" r:id="rId20"/>
    <p:sldId id="269" r:id="rId21"/>
    <p:sldId id="280" r:id="rId22"/>
    <p:sldId id="291" r:id="rId23"/>
    <p:sldId id="295" r:id="rId24"/>
    <p:sldId id="297" r:id="rId25"/>
    <p:sldId id="296" r:id="rId26"/>
    <p:sldId id="298" r:id="rId27"/>
    <p:sldId id="292" r:id="rId28"/>
    <p:sldId id="300" r:id="rId29"/>
    <p:sldId id="299" r:id="rId30"/>
    <p:sldId id="268" r:id="rId31"/>
    <p:sldId id="302" r:id="rId32"/>
    <p:sldId id="316" r:id="rId33"/>
    <p:sldId id="310" r:id="rId34"/>
    <p:sldId id="317" r:id="rId35"/>
    <p:sldId id="318" r:id="rId36"/>
    <p:sldId id="321" r:id="rId37"/>
    <p:sldId id="319" r:id="rId38"/>
    <p:sldId id="32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3D9EADD-8752-4C05-9F62-8DF6D7C58F99}">
          <p14:sldIdLst>
            <p14:sldId id="256"/>
            <p14:sldId id="257"/>
            <p14:sldId id="259"/>
            <p14:sldId id="260"/>
            <p14:sldId id="263"/>
            <p14:sldId id="265"/>
            <p14:sldId id="267"/>
          </p14:sldIdLst>
        </p14:section>
        <p14:section name="Contest Project" id="{B0943D5B-1EB4-4A3E-80F6-AC0F70DFF2BF}">
          <p14:sldIdLst/>
        </p14:section>
        <p14:section name="Systemic process" id="{04757DE7-1D4B-4B20-84F6-6653E80B8D11}">
          <p14:sldIdLst>
            <p14:sldId id="272"/>
            <p14:sldId id="273"/>
            <p14:sldId id="274"/>
            <p14:sldId id="277"/>
            <p14:sldId id="294"/>
            <p14:sldId id="293"/>
            <p14:sldId id="276"/>
            <p14:sldId id="278"/>
            <p14:sldId id="279"/>
            <p14:sldId id="269"/>
          </p14:sldIdLst>
        </p14:section>
        <p14:section name="Supervised &amp; Un-Supervised" id="{32AEA03B-506F-4C5C-9BC0-83DEF6A3851E}">
          <p14:sldIdLst>
            <p14:sldId id="280"/>
            <p14:sldId id="291"/>
            <p14:sldId id="295"/>
            <p14:sldId id="297"/>
            <p14:sldId id="296"/>
            <p14:sldId id="298"/>
            <p14:sldId id="292"/>
            <p14:sldId id="300"/>
            <p14:sldId id="299"/>
            <p14:sldId id="268"/>
          </p14:sldIdLst>
        </p14:section>
        <p14:section name="Unsupervised" id="{B8A31966-298D-46EE-A53A-BDDE6541727D}">
          <p14:sldIdLst>
            <p14:sldId id="302"/>
          </p14:sldIdLst>
        </p14:section>
        <p14:section name="Supervised Learning" id="{90E8FAA6-0F9C-4718-B96F-54590B1083C1}">
          <p14:sldIdLst>
            <p14:sldId id="316"/>
          </p14:sldIdLst>
        </p14:section>
        <p14:section name="Feature Engineering" id="{BB898CF5-B331-4CFC-885B-C97FCF9CC709}">
          <p14:sldIdLst/>
        </p14:section>
        <p14:section name="Summary" id="{B6A0A644-47C2-48A4-AD14-D633EDD6C7CF}">
          <p14:sldIdLst>
            <p14:sldId id="310"/>
            <p14:sldId id="317"/>
            <p14:sldId id="318"/>
            <p14:sldId id="321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GONG (DSCOE-ISD-OOCLL/ZHA)" initials="MG(" lastIdx="1" clrIdx="0">
    <p:extLst>
      <p:ext uri="{19B8F6BF-5375-455C-9EA6-DF929625EA0E}">
        <p15:presenceInfo xmlns:p15="http://schemas.microsoft.com/office/powerpoint/2012/main" userId="S-1-5-21-2065039802-622210664-899889007-1320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52" autoAdjust="0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ONG (DSCOE-ISD-OOCLL/ZHA)" userId="80b14a36-6422-4f88-ab25-1f9fd9a9b1f4" providerId="ADAL" clId="{A53DED51-DBE8-43D1-BA86-412243565066}"/>
    <pc:docChg chg="undo custSel addSld delSld modSld sldOrd modMainMaster delSection modSection">
      <pc:chgData name="MICHAEL GONG (DSCOE-ISD-OOCLL/ZHA)" userId="80b14a36-6422-4f88-ab25-1f9fd9a9b1f4" providerId="ADAL" clId="{A53DED51-DBE8-43D1-BA86-412243565066}" dt="2018-06-07T04:51:26.598" v="3503"/>
      <pc:docMkLst>
        <pc:docMk/>
      </pc:docMkLst>
      <pc:sldChg chg="addSp modSp add">
        <pc:chgData name="MICHAEL GONG (DSCOE-ISD-OOCLL/ZHA)" userId="80b14a36-6422-4f88-ab25-1f9fd9a9b1f4" providerId="ADAL" clId="{A53DED51-DBE8-43D1-BA86-412243565066}" dt="2018-06-07T04:49:28.562" v="3498"/>
        <pc:sldMkLst>
          <pc:docMk/>
          <pc:sldMk cId="108172572" sldId="256"/>
        </pc:sldMkLst>
        <pc:spChg chg="mod">
          <ac:chgData name="MICHAEL GONG (DSCOE-ISD-OOCLL/ZHA)" userId="80b14a36-6422-4f88-ab25-1f9fd9a9b1f4" providerId="ADAL" clId="{A53DED51-DBE8-43D1-BA86-412243565066}" dt="2018-06-07T04:49:28.562" v="3498"/>
          <ac:spMkLst>
            <pc:docMk/>
            <pc:sldMk cId="108172572" sldId="256"/>
            <ac:spMk id="2" creationId="{67B1F4F5-F0B9-4D17-9B31-DE22B611FFFE}"/>
          </ac:spMkLst>
        </pc:spChg>
        <pc:spChg chg="mod">
          <ac:chgData name="MICHAEL GONG (DSCOE-ISD-OOCLL/ZHA)" userId="80b14a36-6422-4f88-ab25-1f9fd9a9b1f4" providerId="ADAL" clId="{A53DED51-DBE8-43D1-BA86-412243565066}" dt="2018-06-05T07:03:09.592" v="129" actId="20577"/>
          <ac:spMkLst>
            <pc:docMk/>
            <pc:sldMk cId="108172572" sldId="256"/>
            <ac:spMk id="3" creationId="{B3F7542E-6F3A-4349-99DB-1F21ABC8470C}"/>
          </ac:spMkLst>
        </pc:spChg>
        <pc:picChg chg="add">
          <ac:chgData name="MICHAEL GONG (DSCOE-ISD-OOCLL/ZHA)" userId="80b14a36-6422-4f88-ab25-1f9fd9a9b1f4" providerId="ADAL" clId="{A53DED51-DBE8-43D1-BA86-412243565066}" dt="2018-06-05T07:02:57.360" v="126" actId="20577"/>
          <ac:picMkLst>
            <pc:docMk/>
            <pc:sldMk cId="108172572" sldId="256"/>
            <ac:picMk id="4" creationId="{92E7033F-656B-40F5-B00F-97982C4C3F3D}"/>
          </ac:picMkLst>
        </pc:picChg>
      </pc:sldChg>
      <pc:sldChg chg="modSp add">
        <pc:chgData name="MICHAEL GONG (DSCOE-ISD-OOCLL/ZHA)" userId="80b14a36-6422-4f88-ab25-1f9fd9a9b1f4" providerId="ADAL" clId="{A53DED51-DBE8-43D1-BA86-412243565066}" dt="2018-06-07T01:13:29.049" v="1957" actId="1076"/>
        <pc:sldMkLst>
          <pc:docMk/>
          <pc:sldMk cId="3122889517" sldId="257"/>
        </pc:sldMkLst>
        <pc:spChg chg="mod">
          <ac:chgData name="MICHAEL GONG (DSCOE-ISD-OOCLL/ZHA)" userId="80b14a36-6422-4f88-ab25-1f9fd9a9b1f4" providerId="ADAL" clId="{A53DED51-DBE8-43D1-BA86-412243565066}" dt="2018-06-05T07:04:35.127" v="199" actId="20577"/>
          <ac:spMkLst>
            <pc:docMk/>
            <pc:sldMk cId="3122889517" sldId="257"/>
            <ac:spMk id="2" creationId="{8342A161-B3E9-4758-A71C-0474D4118B56}"/>
          </ac:spMkLst>
        </pc:spChg>
        <pc:spChg chg="mod">
          <ac:chgData name="MICHAEL GONG (DSCOE-ISD-OOCLL/ZHA)" userId="80b14a36-6422-4f88-ab25-1f9fd9a9b1f4" providerId="ADAL" clId="{A53DED51-DBE8-43D1-BA86-412243565066}" dt="2018-06-07T01:13:29.049" v="1957" actId="1076"/>
          <ac:spMkLst>
            <pc:docMk/>
            <pc:sldMk cId="3122889517" sldId="257"/>
            <ac:spMk id="3" creationId="{EFC431BF-252A-4742-96DF-4B53752625D3}"/>
          </ac:spMkLst>
        </pc:spChg>
      </pc:sldChg>
      <pc:sldChg chg="modSp add">
        <pc:chgData name="MICHAEL GONG (DSCOE-ISD-OOCLL/ZHA)" userId="80b14a36-6422-4f88-ab25-1f9fd9a9b1f4" providerId="ADAL" clId="{A53DED51-DBE8-43D1-BA86-412243565066}" dt="2018-06-05T09:46:53.848" v="1095" actId="1076"/>
        <pc:sldMkLst>
          <pc:docMk/>
          <pc:sldMk cId="3732194823" sldId="258"/>
        </pc:sldMkLst>
        <pc:spChg chg="mod">
          <ac:chgData name="MICHAEL GONG (DSCOE-ISD-OOCLL/ZHA)" userId="80b14a36-6422-4f88-ab25-1f9fd9a9b1f4" providerId="ADAL" clId="{A53DED51-DBE8-43D1-BA86-412243565066}" dt="2018-06-05T07:19:00.069" v="550" actId="20577"/>
          <ac:spMkLst>
            <pc:docMk/>
            <pc:sldMk cId="3732194823" sldId="258"/>
            <ac:spMk id="2" creationId="{D7C84779-5F93-4DCC-86DF-8D79DEAEC374}"/>
          </ac:spMkLst>
        </pc:spChg>
        <pc:spChg chg="mod">
          <ac:chgData name="MICHAEL GONG (DSCOE-ISD-OOCLL/ZHA)" userId="80b14a36-6422-4f88-ab25-1f9fd9a9b1f4" providerId="ADAL" clId="{A53DED51-DBE8-43D1-BA86-412243565066}" dt="2018-06-05T09:46:53.848" v="1095" actId="1076"/>
          <ac:spMkLst>
            <pc:docMk/>
            <pc:sldMk cId="3732194823" sldId="258"/>
            <ac:spMk id="3" creationId="{0E59A1AE-F806-46F3-BA69-B4B5C2C30661}"/>
          </ac:spMkLst>
        </pc:spChg>
      </pc:sldChg>
      <pc:sldChg chg="addSp delSp modSp add">
        <pc:chgData name="MICHAEL GONG (DSCOE-ISD-OOCLL/ZHA)" userId="80b14a36-6422-4f88-ab25-1f9fd9a9b1f4" providerId="ADAL" clId="{A53DED51-DBE8-43D1-BA86-412243565066}" dt="2018-06-05T07:17:43.728" v="536" actId="404"/>
        <pc:sldMkLst>
          <pc:docMk/>
          <pc:sldMk cId="1997197868" sldId="259"/>
        </pc:sldMkLst>
        <pc:spChg chg="del">
          <ac:chgData name="MICHAEL GONG (DSCOE-ISD-OOCLL/ZHA)" userId="80b14a36-6422-4f88-ab25-1f9fd9a9b1f4" providerId="ADAL" clId="{A53DED51-DBE8-43D1-BA86-412243565066}" dt="2018-06-05T07:17:27.484" v="475" actId="404"/>
          <ac:spMkLst>
            <pc:docMk/>
            <pc:sldMk cId="1997197868" sldId="259"/>
            <ac:spMk id="2" creationId="{EE27C3E9-980A-46D4-A7CE-A500FD1B7AFD}"/>
          </ac:spMkLst>
        </pc:spChg>
        <pc:spChg chg="del">
          <ac:chgData name="MICHAEL GONG (DSCOE-ISD-OOCLL/ZHA)" userId="80b14a36-6422-4f88-ab25-1f9fd9a9b1f4" providerId="ADAL" clId="{A53DED51-DBE8-43D1-BA86-412243565066}" dt="2018-06-05T07:17:27.484" v="475" actId="404"/>
          <ac:spMkLst>
            <pc:docMk/>
            <pc:sldMk cId="1997197868" sldId="259"/>
            <ac:spMk id="3" creationId="{A1926311-C5DF-4852-BE85-C957FF18EAA2}"/>
          </ac:spMkLst>
        </pc:spChg>
        <pc:spChg chg="add mod">
          <ac:chgData name="MICHAEL GONG (DSCOE-ISD-OOCLL/ZHA)" userId="80b14a36-6422-4f88-ab25-1f9fd9a9b1f4" providerId="ADAL" clId="{A53DED51-DBE8-43D1-BA86-412243565066}" dt="2018-06-05T07:17:43.728" v="536" actId="404"/>
          <ac:spMkLst>
            <pc:docMk/>
            <pc:sldMk cId="1997197868" sldId="259"/>
            <ac:spMk id="4" creationId="{A42E1075-20B5-4C26-8E22-3FB35028EEF0}"/>
          </ac:spMkLst>
        </pc:spChg>
        <pc:spChg chg="add mod">
          <ac:chgData name="MICHAEL GONG (DSCOE-ISD-OOCLL/ZHA)" userId="80b14a36-6422-4f88-ab25-1f9fd9a9b1f4" providerId="ADAL" clId="{A53DED51-DBE8-43D1-BA86-412243565066}" dt="2018-06-05T07:17:27.484" v="475" actId="404"/>
          <ac:spMkLst>
            <pc:docMk/>
            <pc:sldMk cId="1997197868" sldId="259"/>
            <ac:spMk id="5" creationId="{E55E4EF9-CCCD-4F97-9056-7D86B9920BB8}"/>
          </ac:spMkLst>
        </pc:spChg>
      </pc:sldChg>
      <pc:sldChg chg="modSp add">
        <pc:chgData name="MICHAEL GONG (DSCOE-ISD-OOCLL/ZHA)" userId="80b14a36-6422-4f88-ab25-1f9fd9a9b1f4" providerId="ADAL" clId="{A53DED51-DBE8-43D1-BA86-412243565066}" dt="2018-06-05T07:20:25.928" v="581" actId="1076"/>
        <pc:sldMkLst>
          <pc:docMk/>
          <pc:sldMk cId="2376815334" sldId="260"/>
        </pc:sldMkLst>
        <pc:spChg chg="mod">
          <ac:chgData name="MICHAEL GONG (DSCOE-ISD-OOCLL/ZHA)" userId="80b14a36-6422-4f88-ab25-1f9fd9a9b1f4" providerId="ADAL" clId="{A53DED51-DBE8-43D1-BA86-412243565066}" dt="2018-06-05T07:19:48.238" v="574" actId="20577"/>
          <ac:spMkLst>
            <pc:docMk/>
            <pc:sldMk cId="2376815334" sldId="260"/>
            <ac:spMk id="2" creationId="{AB0A8BCD-AB0A-49E3-A2BA-459943BAEEF4}"/>
          </ac:spMkLst>
        </pc:spChg>
        <pc:spChg chg="mod">
          <ac:chgData name="MICHAEL GONG (DSCOE-ISD-OOCLL/ZHA)" userId="80b14a36-6422-4f88-ab25-1f9fd9a9b1f4" providerId="ADAL" clId="{A53DED51-DBE8-43D1-BA86-412243565066}" dt="2018-06-05T07:20:25.928" v="581" actId="1076"/>
          <ac:spMkLst>
            <pc:docMk/>
            <pc:sldMk cId="2376815334" sldId="260"/>
            <ac:spMk id="3" creationId="{9CEEFE61-DC95-418E-BAF4-089832837283}"/>
          </ac:spMkLst>
        </pc:spChg>
      </pc:sldChg>
      <pc:sldChg chg="addSp delSp modSp add">
        <pc:chgData name="MICHAEL GONG (DSCOE-ISD-OOCLL/ZHA)" userId="80b14a36-6422-4f88-ab25-1f9fd9a9b1f4" providerId="ADAL" clId="{A53DED51-DBE8-43D1-BA86-412243565066}" dt="2018-06-05T08:11:41.121" v="622" actId="1076"/>
        <pc:sldMkLst>
          <pc:docMk/>
          <pc:sldMk cId="929917227" sldId="261"/>
        </pc:sldMkLst>
        <pc:spChg chg="mod">
          <ac:chgData name="MICHAEL GONG (DSCOE-ISD-OOCLL/ZHA)" userId="80b14a36-6422-4f88-ab25-1f9fd9a9b1f4" providerId="ADAL" clId="{A53DED51-DBE8-43D1-BA86-412243565066}" dt="2018-06-05T08:09:11.396" v="618" actId="20577"/>
          <ac:spMkLst>
            <pc:docMk/>
            <pc:sldMk cId="929917227" sldId="261"/>
            <ac:spMk id="2" creationId="{2A25510B-4F94-4F5A-AE34-48C567876B75}"/>
          </ac:spMkLst>
        </pc:spChg>
        <pc:spChg chg="del">
          <ac:chgData name="MICHAEL GONG (DSCOE-ISD-OOCLL/ZHA)" userId="80b14a36-6422-4f88-ab25-1f9fd9a9b1f4" providerId="ADAL" clId="{A53DED51-DBE8-43D1-BA86-412243565066}" dt="2018-06-05T08:10:55.602" v="619" actId="478"/>
          <ac:spMkLst>
            <pc:docMk/>
            <pc:sldMk cId="929917227" sldId="261"/>
            <ac:spMk id="3" creationId="{42C6BA1D-5C07-4400-8347-3EDE3DCF2F6A}"/>
          </ac:spMkLst>
        </pc:spChg>
        <pc:picChg chg="add mod">
          <ac:chgData name="MICHAEL GONG (DSCOE-ISD-OOCLL/ZHA)" userId="80b14a36-6422-4f88-ab25-1f9fd9a9b1f4" providerId="ADAL" clId="{A53DED51-DBE8-43D1-BA86-412243565066}" dt="2018-06-05T08:11:41.121" v="622" actId="1076"/>
          <ac:picMkLst>
            <pc:docMk/>
            <pc:sldMk cId="929917227" sldId="261"/>
            <ac:picMk id="4" creationId="{A6E32887-D85E-458F-8536-E0B9E964294F}"/>
          </ac:picMkLst>
        </pc:picChg>
      </pc:sldChg>
      <pc:sldChg chg="addSp delSp modSp add">
        <pc:chgData name="MICHAEL GONG (DSCOE-ISD-OOCLL/ZHA)" userId="80b14a36-6422-4f88-ab25-1f9fd9a9b1f4" providerId="ADAL" clId="{A53DED51-DBE8-43D1-BA86-412243565066}" dt="2018-06-05T08:18:17.350" v="643" actId="20577"/>
        <pc:sldMkLst>
          <pc:docMk/>
          <pc:sldMk cId="1475724152" sldId="262"/>
        </pc:sldMkLst>
        <pc:spChg chg="mod">
          <ac:chgData name="MICHAEL GONG (DSCOE-ISD-OOCLL/ZHA)" userId="80b14a36-6422-4f88-ab25-1f9fd9a9b1f4" providerId="ADAL" clId="{A53DED51-DBE8-43D1-BA86-412243565066}" dt="2018-06-05T08:18:17.350" v="643" actId="20577"/>
          <ac:spMkLst>
            <pc:docMk/>
            <pc:sldMk cId="1475724152" sldId="262"/>
            <ac:spMk id="2" creationId="{2A25510B-4F94-4F5A-AE34-48C567876B75}"/>
          </ac:spMkLst>
        </pc:spChg>
        <pc:picChg chg="add del mod">
          <ac:chgData name="MICHAEL GONG (DSCOE-ISD-OOCLL/ZHA)" userId="80b14a36-6422-4f88-ab25-1f9fd9a9b1f4" providerId="ADAL" clId="{A53DED51-DBE8-43D1-BA86-412243565066}" dt="2018-06-05T08:14:13.816" v="633" actId="478"/>
          <ac:picMkLst>
            <pc:docMk/>
            <pc:sldMk cId="1475724152" sldId="262"/>
            <ac:picMk id="3" creationId="{3BB5E580-66A1-49F6-9784-AE08756FD15B}"/>
          </ac:picMkLst>
        </pc:picChg>
        <pc:picChg chg="del">
          <ac:chgData name="MICHAEL GONG (DSCOE-ISD-OOCLL/ZHA)" userId="80b14a36-6422-4f88-ab25-1f9fd9a9b1f4" providerId="ADAL" clId="{A53DED51-DBE8-43D1-BA86-412243565066}" dt="2018-06-05T08:12:16.314" v="624" actId="478"/>
          <ac:picMkLst>
            <pc:docMk/>
            <pc:sldMk cId="1475724152" sldId="262"/>
            <ac:picMk id="4" creationId="{A6E32887-D85E-458F-8536-E0B9E964294F}"/>
          </ac:picMkLst>
        </pc:picChg>
        <pc:picChg chg="add mod">
          <ac:chgData name="MICHAEL GONG (DSCOE-ISD-OOCLL/ZHA)" userId="80b14a36-6422-4f88-ab25-1f9fd9a9b1f4" providerId="ADAL" clId="{A53DED51-DBE8-43D1-BA86-412243565066}" dt="2018-06-05T08:14:29.247" v="640" actId="1076"/>
          <ac:picMkLst>
            <pc:docMk/>
            <pc:sldMk cId="1475724152" sldId="262"/>
            <ac:picMk id="5" creationId="{196D69E9-F79A-4317-B6DC-DF1FC180EB15}"/>
          </ac:picMkLst>
        </pc:picChg>
      </pc:sldChg>
      <pc:sldChg chg="addSp delSp modSp add">
        <pc:chgData name="MICHAEL GONG (DSCOE-ISD-OOCLL/ZHA)" userId="80b14a36-6422-4f88-ab25-1f9fd9a9b1f4" providerId="ADAL" clId="{A53DED51-DBE8-43D1-BA86-412243565066}" dt="2018-06-05T08:50:01.648" v="691" actId="20577"/>
        <pc:sldMkLst>
          <pc:docMk/>
          <pc:sldMk cId="2454017226" sldId="263"/>
        </pc:sldMkLst>
        <pc:spChg chg="mod">
          <ac:chgData name="MICHAEL GONG (DSCOE-ISD-OOCLL/ZHA)" userId="80b14a36-6422-4f88-ab25-1f9fd9a9b1f4" providerId="ADAL" clId="{A53DED51-DBE8-43D1-BA86-412243565066}" dt="2018-06-05T08:50:01.648" v="691" actId="20577"/>
          <ac:spMkLst>
            <pc:docMk/>
            <pc:sldMk cId="2454017226" sldId="263"/>
            <ac:spMk id="2" creationId="{F98B0278-A428-4745-B37A-57650E43AB0E}"/>
          </ac:spMkLst>
        </pc:spChg>
        <pc:spChg chg="del">
          <ac:chgData name="MICHAEL GONG (DSCOE-ISD-OOCLL/ZHA)" userId="80b14a36-6422-4f88-ab25-1f9fd9a9b1f4" providerId="ADAL" clId="{A53DED51-DBE8-43D1-BA86-412243565066}" dt="2018-06-05T08:49:24.409" v="689" actId="478"/>
          <ac:spMkLst>
            <pc:docMk/>
            <pc:sldMk cId="2454017226" sldId="263"/>
            <ac:spMk id="3" creationId="{4CCAE857-7F28-4ACA-A35C-7E1F037434E0}"/>
          </ac:spMkLst>
        </pc:spChg>
        <pc:picChg chg="add">
          <ac:chgData name="MICHAEL GONG (DSCOE-ISD-OOCLL/ZHA)" userId="80b14a36-6422-4f88-ab25-1f9fd9a9b1f4" providerId="ADAL" clId="{A53DED51-DBE8-43D1-BA86-412243565066}" dt="2018-06-05T08:49:41.274" v="690" actId="20577"/>
          <ac:picMkLst>
            <pc:docMk/>
            <pc:sldMk cId="2454017226" sldId="263"/>
            <ac:picMk id="4" creationId="{D66CCB99-5302-43F2-A080-C5B2484D974B}"/>
          </ac:picMkLst>
        </pc:picChg>
      </pc:sldChg>
      <pc:sldChg chg="addSp delSp modSp add ord">
        <pc:chgData name="MICHAEL GONG (DSCOE-ISD-OOCLL/ZHA)" userId="80b14a36-6422-4f88-ab25-1f9fd9a9b1f4" providerId="ADAL" clId="{A53DED51-DBE8-43D1-BA86-412243565066}" dt="2018-06-05T09:44:32.578" v="1057" actId="1076"/>
        <pc:sldMkLst>
          <pc:docMk/>
          <pc:sldMk cId="4209891998" sldId="264"/>
        </pc:sldMkLst>
        <pc:spChg chg="mod">
          <ac:chgData name="MICHAEL GONG (DSCOE-ISD-OOCLL/ZHA)" userId="80b14a36-6422-4f88-ab25-1f9fd9a9b1f4" providerId="ADAL" clId="{A53DED51-DBE8-43D1-BA86-412243565066}" dt="2018-06-05T08:51:59.711" v="732" actId="20577"/>
          <ac:spMkLst>
            <pc:docMk/>
            <pc:sldMk cId="4209891998" sldId="264"/>
            <ac:spMk id="2" creationId="{7BF0155F-96C0-448E-8061-E3D4F2E56BB7}"/>
          </ac:spMkLst>
        </pc:spChg>
        <pc:spChg chg="del">
          <ac:chgData name="MICHAEL GONG (DSCOE-ISD-OOCLL/ZHA)" userId="80b14a36-6422-4f88-ab25-1f9fd9a9b1f4" providerId="ADAL" clId="{A53DED51-DBE8-43D1-BA86-412243565066}" dt="2018-06-05T08:51:36.735" v="694" actId="478"/>
          <ac:spMkLst>
            <pc:docMk/>
            <pc:sldMk cId="4209891998" sldId="264"/>
            <ac:spMk id="3" creationId="{2B5F0A84-0B4E-4D94-81B3-0C91A442E71E}"/>
          </ac:spMkLst>
        </pc:spChg>
        <pc:picChg chg="add mod">
          <ac:chgData name="MICHAEL GONG (DSCOE-ISD-OOCLL/ZHA)" userId="80b14a36-6422-4f88-ab25-1f9fd9a9b1f4" providerId="ADAL" clId="{A53DED51-DBE8-43D1-BA86-412243565066}" dt="2018-06-05T09:44:32.578" v="1057" actId="1076"/>
          <ac:picMkLst>
            <pc:docMk/>
            <pc:sldMk cId="4209891998" sldId="264"/>
            <ac:picMk id="4" creationId="{89CDDBDC-2618-442F-9906-612FDB2DFD11}"/>
          </ac:picMkLst>
        </pc:picChg>
      </pc:sldChg>
      <pc:sldChg chg="addSp delSp modSp add">
        <pc:chgData name="MICHAEL GONG (DSCOE-ISD-OOCLL/ZHA)" userId="80b14a36-6422-4f88-ab25-1f9fd9a9b1f4" providerId="ADAL" clId="{A53DED51-DBE8-43D1-BA86-412243565066}" dt="2018-06-06T02:58:36.704" v="1107" actId="1076"/>
        <pc:sldMkLst>
          <pc:docMk/>
          <pc:sldMk cId="3778455555" sldId="265"/>
        </pc:sldMkLst>
        <pc:spChg chg="mod">
          <ac:chgData name="MICHAEL GONG (DSCOE-ISD-OOCLL/ZHA)" userId="80b14a36-6422-4f88-ab25-1f9fd9a9b1f4" providerId="ADAL" clId="{A53DED51-DBE8-43D1-BA86-412243565066}" dt="2018-06-05T08:52:49.918" v="758" actId="20577"/>
          <ac:spMkLst>
            <pc:docMk/>
            <pc:sldMk cId="3778455555" sldId="265"/>
            <ac:spMk id="2" creationId="{36FDCC2C-F2E7-4B88-9DA1-AD880C12C4AC}"/>
          </ac:spMkLst>
        </pc:spChg>
        <pc:spChg chg="add del mod">
          <ac:chgData name="MICHAEL GONG (DSCOE-ISD-OOCLL/ZHA)" userId="80b14a36-6422-4f88-ab25-1f9fd9a9b1f4" providerId="ADAL" clId="{A53DED51-DBE8-43D1-BA86-412243565066}" dt="2018-06-05T08:54:59.349" v="982" actId="478"/>
          <ac:spMkLst>
            <pc:docMk/>
            <pc:sldMk cId="3778455555" sldId="265"/>
            <ac:spMk id="3" creationId="{D6399290-5FE9-4164-B9EA-656EF7DE751D}"/>
          </ac:spMkLst>
        </pc:spChg>
        <pc:spChg chg="add del">
          <ac:chgData name="MICHAEL GONG (DSCOE-ISD-OOCLL/ZHA)" userId="80b14a36-6422-4f88-ab25-1f9fd9a9b1f4" providerId="ADAL" clId="{A53DED51-DBE8-43D1-BA86-412243565066}" dt="2018-06-05T08:52:54.737" v="761" actId="1076"/>
          <ac:spMkLst>
            <pc:docMk/>
            <pc:sldMk cId="3778455555" sldId="265"/>
            <ac:spMk id="4" creationId="{C756FEB0-1838-4841-AF72-34779E03636A}"/>
          </ac:spMkLst>
        </pc:spChg>
        <pc:spChg chg="add del mod">
          <ac:chgData name="MICHAEL GONG (DSCOE-ISD-OOCLL/ZHA)" userId="80b14a36-6422-4f88-ab25-1f9fd9a9b1f4" providerId="ADAL" clId="{A53DED51-DBE8-43D1-BA86-412243565066}" dt="2018-06-06T02:58:26.826" v="1104" actId="478"/>
          <ac:spMkLst>
            <pc:docMk/>
            <pc:sldMk cId="3778455555" sldId="265"/>
            <ac:spMk id="5" creationId="{CE66FF0B-CC7E-41C1-B4AD-BACDBCAE3371}"/>
          </ac:spMkLst>
        </pc:spChg>
        <pc:spChg chg="add del mod">
          <ac:chgData name="MICHAEL GONG (DSCOE-ISD-OOCLL/ZHA)" userId="80b14a36-6422-4f88-ab25-1f9fd9a9b1f4" providerId="ADAL" clId="{A53DED51-DBE8-43D1-BA86-412243565066}" dt="2018-06-06T02:58:26.826" v="1104" actId="478"/>
          <ac:spMkLst>
            <pc:docMk/>
            <pc:sldMk cId="3778455555" sldId="265"/>
            <ac:spMk id="6" creationId="{A3FA023C-B69C-47EE-A887-1ACA4FADE580}"/>
          </ac:spMkLst>
        </pc:spChg>
        <pc:spChg chg="add mod">
          <ac:chgData name="MICHAEL GONG (DSCOE-ISD-OOCLL/ZHA)" userId="80b14a36-6422-4f88-ab25-1f9fd9a9b1f4" providerId="ADAL" clId="{A53DED51-DBE8-43D1-BA86-412243565066}" dt="2018-06-05T09:46:29.772" v="1085" actId="1076"/>
          <ac:spMkLst>
            <pc:docMk/>
            <pc:sldMk cId="3778455555" sldId="265"/>
            <ac:spMk id="7" creationId="{6F55F2B9-0BA6-4903-9F0A-C5E663FF9717}"/>
          </ac:spMkLst>
        </pc:spChg>
        <pc:graphicFrameChg chg="add mod">
          <ac:chgData name="MICHAEL GONG (DSCOE-ISD-OOCLL/ZHA)" userId="80b14a36-6422-4f88-ab25-1f9fd9a9b1f4" providerId="ADAL" clId="{A53DED51-DBE8-43D1-BA86-412243565066}" dt="2018-06-06T02:58:36.704" v="1107" actId="1076"/>
          <ac:graphicFrameMkLst>
            <pc:docMk/>
            <pc:sldMk cId="3778455555" sldId="265"/>
            <ac:graphicFrameMk id="12" creationId="{02209236-C40E-4964-B989-F7E0B08681A8}"/>
          </ac:graphicFrameMkLst>
        </pc:graphicFrameChg>
        <pc:cxnChg chg="add del mod">
          <ac:chgData name="MICHAEL GONG (DSCOE-ISD-OOCLL/ZHA)" userId="80b14a36-6422-4f88-ab25-1f9fd9a9b1f4" providerId="ADAL" clId="{A53DED51-DBE8-43D1-BA86-412243565066}" dt="2018-06-06T02:58:26.826" v="1104" actId="478"/>
          <ac:cxnSpMkLst>
            <pc:docMk/>
            <pc:sldMk cId="3778455555" sldId="265"/>
            <ac:cxnSpMk id="9" creationId="{5B73B9BA-A6AE-438A-9987-E0E0A64B4EB1}"/>
          </ac:cxnSpMkLst>
        </pc:cxnChg>
        <pc:cxnChg chg="add del mod">
          <ac:chgData name="MICHAEL GONG (DSCOE-ISD-OOCLL/ZHA)" userId="80b14a36-6422-4f88-ab25-1f9fd9a9b1f4" providerId="ADAL" clId="{A53DED51-DBE8-43D1-BA86-412243565066}" dt="2018-06-06T02:58:26.826" v="1104" actId="478"/>
          <ac:cxnSpMkLst>
            <pc:docMk/>
            <pc:sldMk cId="3778455555" sldId="265"/>
            <ac:cxnSpMk id="11" creationId="{13387C60-BF9C-4300-9BCC-7CD8944D0E6D}"/>
          </ac:cxnSpMkLst>
        </pc:cxnChg>
      </pc:sldChg>
      <pc:sldChg chg="addSp delSp modSp add">
        <pc:chgData name="MICHAEL GONG (DSCOE-ISD-OOCLL/ZHA)" userId="80b14a36-6422-4f88-ab25-1f9fd9a9b1f4" providerId="ADAL" clId="{A53DED51-DBE8-43D1-BA86-412243565066}" dt="2018-06-07T02:01:57.123" v="2321" actId="1076"/>
        <pc:sldMkLst>
          <pc:docMk/>
          <pc:sldMk cId="569800089" sldId="266"/>
        </pc:sldMkLst>
        <pc:spChg chg="mod">
          <ac:chgData name="MICHAEL GONG (DSCOE-ISD-OOCLL/ZHA)" userId="80b14a36-6422-4f88-ab25-1f9fd9a9b1f4" providerId="ADAL" clId="{A53DED51-DBE8-43D1-BA86-412243565066}" dt="2018-06-06T02:58:58.658" v="1108" actId="1076"/>
          <ac:spMkLst>
            <pc:docMk/>
            <pc:sldMk cId="569800089" sldId="266"/>
            <ac:spMk id="2" creationId="{5F4AB2C4-BA38-4197-86D6-52ED22121DBB}"/>
          </ac:spMkLst>
        </pc:spChg>
        <pc:spChg chg="del">
          <ac:chgData name="MICHAEL GONG (DSCOE-ISD-OOCLL/ZHA)" userId="80b14a36-6422-4f88-ab25-1f9fd9a9b1f4" providerId="ADAL" clId="{A53DED51-DBE8-43D1-BA86-412243565066}" dt="2018-06-06T02:57:05.060" v="1097" actId="478"/>
          <ac:spMkLst>
            <pc:docMk/>
            <pc:sldMk cId="569800089" sldId="266"/>
            <ac:spMk id="3" creationId="{A33710D9-28DA-4B89-B338-59525733E675}"/>
          </ac:spMkLst>
        </pc:spChg>
        <pc:spChg chg="add del">
          <ac:chgData name="MICHAEL GONG (DSCOE-ISD-OOCLL/ZHA)" userId="80b14a36-6422-4f88-ab25-1f9fd9a9b1f4" providerId="ADAL" clId="{A53DED51-DBE8-43D1-BA86-412243565066}" dt="2018-06-06T02:57:06.861" v="1099" actId="1076"/>
          <ac:spMkLst>
            <pc:docMk/>
            <pc:sldMk cId="569800089" sldId="266"/>
            <ac:spMk id="4" creationId="{C6D4E672-ED32-4679-B298-C14F844CDA48}"/>
          </ac:spMkLst>
        </pc:spChg>
        <pc:spChg chg="add">
          <ac:chgData name="MICHAEL GONG (DSCOE-ISD-OOCLL/ZHA)" userId="80b14a36-6422-4f88-ab25-1f9fd9a9b1f4" providerId="ADAL" clId="{A53DED51-DBE8-43D1-BA86-412243565066}" dt="2018-06-07T02:01:45.733" v="2319" actId="1076"/>
          <ac:spMkLst>
            <pc:docMk/>
            <pc:sldMk cId="569800089" sldId="266"/>
            <ac:spMk id="4" creationId="{7FBC28FD-F544-4DFE-9E35-CC3120E4DC81}"/>
          </ac:spMkLst>
        </pc:spChg>
        <pc:spChg chg="add">
          <ac:chgData name="MICHAEL GONG (DSCOE-ISD-OOCLL/ZHA)" userId="80b14a36-6422-4f88-ab25-1f9fd9a9b1f4" providerId="ADAL" clId="{A53DED51-DBE8-43D1-BA86-412243565066}" dt="2018-06-07T02:01:45.733" v="2319" actId="1076"/>
          <ac:spMkLst>
            <pc:docMk/>
            <pc:sldMk cId="569800089" sldId="266"/>
            <ac:spMk id="5" creationId="{3A062094-2024-4E1F-96C8-7DBB76A43AF6}"/>
          </ac:spMkLst>
        </pc:spChg>
        <pc:spChg chg="add">
          <ac:chgData name="MICHAEL GONG (DSCOE-ISD-OOCLL/ZHA)" userId="80b14a36-6422-4f88-ab25-1f9fd9a9b1f4" providerId="ADAL" clId="{A53DED51-DBE8-43D1-BA86-412243565066}" dt="2018-06-07T02:01:45.733" v="2319" actId="1076"/>
          <ac:spMkLst>
            <pc:docMk/>
            <pc:sldMk cId="569800089" sldId="266"/>
            <ac:spMk id="6" creationId="{FEE9ED7F-3905-4516-A1B5-6FC2E7280CED}"/>
          </ac:spMkLst>
        </pc:spChg>
        <pc:spChg chg="add del mod">
          <ac:chgData name="MICHAEL GONG (DSCOE-ISD-OOCLL/ZHA)" userId="80b14a36-6422-4f88-ab25-1f9fd9a9b1f4" providerId="ADAL" clId="{A53DED51-DBE8-43D1-BA86-412243565066}" dt="2018-06-06T02:59:02.355" v="1109" actId="478"/>
          <ac:spMkLst>
            <pc:docMk/>
            <pc:sldMk cId="569800089" sldId="266"/>
            <ac:spMk id="6" creationId="{FF7DD798-664F-4862-8E28-C7E732C701AD}"/>
          </ac:spMkLst>
        </pc:spChg>
        <pc:spChg chg="add">
          <ac:chgData name="MICHAEL GONG (DSCOE-ISD-OOCLL/ZHA)" userId="80b14a36-6422-4f88-ab25-1f9fd9a9b1f4" providerId="ADAL" clId="{A53DED51-DBE8-43D1-BA86-412243565066}" dt="2018-06-07T02:01:45.733" v="2319" actId="1076"/>
          <ac:spMkLst>
            <pc:docMk/>
            <pc:sldMk cId="569800089" sldId="266"/>
            <ac:spMk id="8" creationId="{9E9194B6-C462-4BCF-B138-92B176237B59}"/>
          </ac:spMkLst>
        </pc:spChg>
        <pc:spChg chg="add">
          <ac:chgData name="MICHAEL GONG (DSCOE-ISD-OOCLL/ZHA)" userId="80b14a36-6422-4f88-ab25-1f9fd9a9b1f4" providerId="ADAL" clId="{A53DED51-DBE8-43D1-BA86-412243565066}" dt="2018-06-07T02:01:45.733" v="2319" actId="1076"/>
          <ac:spMkLst>
            <pc:docMk/>
            <pc:sldMk cId="569800089" sldId="266"/>
            <ac:spMk id="9" creationId="{F36E5FBD-8976-4EAD-874A-B8519559D2C0}"/>
          </ac:spMkLst>
        </pc:spChg>
        <pc:spChg chg="add">
          <ac:chgData name="MICHAEL GONG (DSCOE-ISD-OOCLL/ZHA)" userId="80b14a36-6422-4f88-ab25-1f9fd9a9b1f4" providerId="ADAL" clId="{A53DED51-DBE8-43D1-BA86-412243565066}" dt="2018-06-07T02:01:45.733" v="2319" actId="1076"/>
          <ac:spMkLst>
            <pc:docMk/>
            <pc:sldMk cId="569800089" sldId="266"/>
            <ac:spMk id="10" creationId="{267E6060-BF1F-4B32-AB31-2548B3F82AA0}"/>
          </ac:spMkLst>
        </pc:spChg>
        <pc:spChg chg="add">
          <ac:chgData name="MICHAEL GONG (DSCOE-ISD-OOCLL/ZHA)" userId="80b14a36-6422-4f88-ab25-1f9fd9a9b1f4" providerId="ADAL" clId="{A53DED51-DBE8-43D1-BA86-412243565066}" dt="2018-06-07T02:01:45.733" v="2319" actId="1076"/>
          <ac:spMkLst>
            <pc:docMk/>
            <pc:sldMk cId="569800089" sldId="266"/>
            <ac:spMk id="11" creationId="{0E5C04C6-C4CA-4254-8764-B365AE625BA3}"/>
          </ac:spMkLst>
        </pc:spChg>
        <pc:spChg chg="add">
          <ac:chgData name="MICHAEL GONG (DSCOE-ISD-OOCLL/ZHA)" userId="80b14a36-6422-4f88-ab25-1f9fd9a9b1f4" providerId="ADAL" clId="{A53DED51-DBE8-43D1-BA86-412243565066}" dt="2018-06-07T02:01:45.733" v="2319" actId="1076"/>
          <ac:spMkLst>
            <pc:docMk/>
            <pc:sldMk cId="569800089" sldId="266"/>
            <ac:spMk id="12" creationId="{281976FF-32FF-47E6-932A-372F0A498C74}"/>
          </ac:spMkLst>
        </pc:spChg>
        <pc:spChg chg="add">
          <ac:chgData name="MICHAEL GONG (DSCOE-ISD-OOCLL/ZHA)" userId="80b14a36-6422-4f88-ab25-1f9fd9a9b1f4" providerId="ADAL" clId="{A53DED51-DBE8-43D1-BA86-412243565066}" dt="2018-06-07T02:01:45.733" v="2319" actId="1076"/>
          <ac:spMkLst>
            <pc:docMk/>
            <pc:sldMk cId="569800089" sldId="266"/>
            <ac:spMk id="13" creationId="{BCE13B3E-EA38-43D9-8530-2F1AF9B9272D}"/>
          </ac:spMkLst>
        </pc:spChg>
        <pc:graphicFrameChg chg="add del mod">
          <ac:chgData name="MICHAEL GONG (DSCOE-ISD-OOCLL/ZHA)" userId="80b14a36-6422-4f88-ab25-1f9fd9a9b1f4" providerId="ADAL" clId="{A53DED51-DBE8-43D1-BA86-412243565066}" dt="2018-06-06T02:58:32.604" v="1105" actId="1076"/>
          <ac:graphicFrameMkLst>
            <pc:docMk/>
            <pc:sldMk cId="569800089" sldId="266"/>
            <ac:graphicFrameMk id="5" creationId="{4A4AD5EB-CD6A-492A-A458-1B37F9E32CD6}"/>
          </ac:graphicFrameMkLst>
        </pc:graphicFrameChg>
        <pc:graphicFrameChg chg="add del mod">
          <ac:chgData name="MICHAEL GONG (DSCOE-ISD-OOCLL/ZHA)" userId="80b14a36-6422-4f88-ab25-1f9fd9a9b1f4" providerId="ADAL" clId="{A53DED51-DBE8-43D1-BA86-412243565066}" dt="2018-06-07T02:01:57.123" v="2321" actId="1076"/>
          <ac:graphicFrameMkLst>
            <pc:docMk/>
            <pc:sldMk cId="569800089" sldId="266"/>
            <ac:graphicFrameMk id="7" creationId="{55A57506-01D3-47C7-8AEB-A804B5BD5872}"/>
          </ac:graphicFrameMkLst>
        </pc:graphicFrameChg>
      </pc:sldChg>
      <pc:sldChg chg="add">
        <pc:chgData name="MICHAEL GONG (DSCOE-ISD-OOCLL/ZHA)" userId="80b14a36-6422-4f88-ab25-1f9fd9a9b1f4" providerId="ADAL" clId="{A53DED51-DBE8-43D1-BA86-412243565066}" dt="2018-06-06T02:58:21.094" v="1103" actId="1076"/>
        <pc:sldMkLst>
          <pc:docMk/>
          <pc:sldMk cId="3831469197" sldId="267"/>
        </pc:sldMkLst>
      </pc:sldChg>
      <pc:sldChg chg="addSp delSp modSp add ord">
        <pc:chgData name="MICHAEL GONG (DSCOE-ISD-OOCLL/ZHA)" userId="80b14a36-6422-4f88-ab25-1f9fd9a9b1f4" providerId="ADAL" clId="{A53DED51-DBE8-43D1-BA86-412243565066}" dt="2018-06-07T02:12:39.737" v="2474" actId="1076"/>
        <pc:sldMkLst>
          <pc:docMk/>
          <pc:sldMk cId="1592423742" sldId="268"/>
        </pc:sldMkLst>
        <pc:spChg chg="mod">
          <ac:chgData name="MICHAEL GONG (DSCOE-ISD-OOCLL/ZHA)" userId="80b14a36-6422-4f88-ab25-1f9fd9a9b1f4" providerId="ADAL" clId="{A53DED51-DBE8-43D1-BA86-412243565066}" dt="2018-06-06T02:59:44.975" v="1113" actId="1076"/>
          <ac:spMkLst>
            <pc:docMk/>
            <pc:sldMk cId="1592423742" sldId="268"/>
            <ac:spMk id="2" creationId="{08E6D184-6735-49B9-A008-427B08E93532}"/>
          </ac:spMkLst>
        </pc:spChg>
        <pc:spChg chg="del">
          <ac:chgData name="MICHAEL GONG (DSCOE-ISD-OOCLL/ZHA)" userId="80b14a36-6422-4f88-ab25-1f9fd9a9b1f4" providerId="ADAL" clId="{A53DED51-DBE8-43D1-BA86-412243565066}" dt="2018-06-06T02:59:57.145" v="1114" actId="478"/>
          <ac:spMkLst>
            <pc:docMk/>
            <pc:sldMk cId="1592423742" sldId="268"/>
            <ac:spMk id="3" creationId="{8316BE3F-C7EB-4C16-93DB-413F9C95029A}"/>
          </ac:spMkLst>
        </pc:spChg>
        <pc:spChg chg="add mod">
          <ac:chgData name="MICHAEL GONG (DSCOE-ISD-OOCLL/ZHA)" userId="80b14a36-6422-4f88-ab25-1f9fd9a9b1f4" providerId="ADAL" clId="{A53DED51-DBE8-43D1-BA86-412243565066}" dt="2018-06-06T03:00:19.953" v="1121" actId="1076"/>
          <ac:spMkLst>
            <pc:docMk/>
            <pc:sldMk cId="1592423742" sldId="268"/>
            <ac:spMk id="5" creationId="{3B2B7DC7-8F2E-4433-9441-DB0F3494EB50}"/>
          </ac:spMkLst>
        </pc:spChg>
        <pc:spChg chg="add mod">
          <ac:chgData name="MICHAEL GONG (DSCOE-ISD-OOCLL/ZHA)" userId="80b14a36-6422-4f88-ab25-1f9fd9a9b1f4" providerId="ADAL" clId="{A53DED51-DBE8-43D1-BA86-412243565066}" dt="2018-06-06T03:00:11.473" v="1120" actId="1076"/>
          <ac:spMkLst>
            <pc:docMk/>
            <pc:sldMk cId="1592423742" sldId="268"/>
            <ac:spMk id="7" creationId="{151B1F32-D40F-4938-88C7-996385E37F26}"/>
          </ac:spMkLst>
        </pc:spChg>
        <pc:picChg chg="add mod">
          <ac:chgData name="MICHAEL GONG (DSCOE-ISD-OOCLL/ZHA)" userId="80b14a36-6422-4f88-ab25-1f9fd9a9b1f4" providerId="ADAL" clId="{A53DED51-DBE8-43D1-BA86-412243565066}" dt="2018-06-06T03:00:03.394" v="1117" actId="1076"/>
          <ac:picMkLst>
            <pc:docMk/>
            <pc:sldMk cId="1592423742" sldId="268"/>
            <ac:picMk id="4" creationId="{0557E75E-C253-4C69-833F-2C209E0BEC28}"/>
          </ac:picMkLst>
        </pc:picChg>
        <pc:picChg chg="add mod">
          <ac:chgData name="MICHAEL GONG (DSCOE-ISD-OOCLL/ZHA)" userId="80b14a36-6422-4f88-ab25-1f9fd9a9b1f4" providerId="ADAL" clId="{A53DED51-DBE8-43D1-BA86-412243565066}" dt="2018-06-06T03:00:08.753" v="1119" actId="14100"/>
          <ac:picMkLst>
            <pc:docMk/>
            <pc:sldMk cId="1592423742" sldId="268"/>
            <ac:picMk id="6" creationId="{0AF75074-BE57-432D-B203-0E970F7407DE}"/>
          </ac:picMkLst>
        </pc:picChg>
      </pc:sldChg>
      <pc:sldChg chg="addSp delSp modSp add ord delAnim modAnim">
        <pc:chgData name="MICHAEL GONG (DSCOE-ISD-OOCLL/ZHA)" userId="80b14a36-6422-4f88-ab25-1f9fd9a9b1f4" providerId="ADAL" clId="{A53DED51-DBE8-43D1-BA86-412243565066}" dt="2018-06-06T07:44:12.837" v="1952" actId="13822"/>
        <pc:sldMkLst>
          <pc:docMk/>
          <pc:sldMk cId="3051691063" sldId="269"/>
        </pc:sldMkLst>
        <pc:spChg chg="mod">
          <ac:chgData name="MICHAEL GONG (DSCOE-ISD-OOCLL/ZHA)" userId="80b14a36-6422-4f88-ab25-1f9fd9a9b1f4" providerId="ADAL" clId="{A53DED51-DBE8-43D1-BA86-412243565066}" dt="2018-06-06T07:42:31.520" v="1913" actId="20577"/>
          <ac:spMkLst>
            <pc:docMk/>
            <pc:sldMk cId="3051691063" sldId="269"/>
            <ac:spMk id="2" creationId="{9123226D-2D6D-4465-B60A-2D60E3CE820B}"/>
          </ac:spMkLst>
        </pc:spChg>
        <pc:spChg chg="del">
          <ac:chgData name="MICHAEL GONG (DSCOE-ISD-OOCLL/ZHA)" userId="80b14a36-6422-4f88-ab25-1f9fd9a9b1f4" providerId="ADAL" clId="{A53DED51-DBE8-43D1-BA86-412243565066}" dt="2018-06-06T03:00:42.545" v="1123" actId="478"/>
          <ac:spMkLst>
            <pc:docMk/>
            <pc:sldMk cId="3051691063" sldId="269"/>
            <ac:spMk id="3" creationId="{AFF3E253-0A7B-406C-8313-4790BAEAB499}"/>
          </ac:spMkLst>
        </pc:spChg>
        <pc:spChg chg="add del">
          <ac:chgData name="MICHAEL GONG (DSCOE-ISD-OOCLL/ZHA)" userId="80b14a36-6422-4f88-ab25-1f9fd9a9b1f4" providerId="ADAL" clId="{A53DED51-DBE8-43D1-BA86-412243565066}" dt="2018-06-06T03:00:55.489" v="1126" actId="478"/>
          <ac:spMkLst>
            <pc:docMk/>
            <pc:sldMk cId="3051691063" sldId="269"/>
            <ac:spMk id="4" creationId="{F18F616B-3D85-4737-BFED-AF022507C9F5}"/>
          </ac:spMkLst>
        </pc:spChg>
        <pc:spChg chg="add del">
          <ac:chgData name="MICHAEL GONG (DSCOE-ISD-OOCLL/ZHA)" userId="80b14a36-6422-4f88-ab25-1f9fd9a9b1f4" providerId="ADAL" clId="{A53DED51-DBE8-43D1-BA86-412243565066}" dt="2018-06-06T03:32:01.367" v="1586" actId="478"/>
          <ac:spMkLst>
            <pc:docMk/>
            <pc:sldMk cId="3051691063" sldId="269"/>
            <ac:spMk id="12" creationId="{E463D69A-9393-486C-A06E-EEBF122A3EC0}"/>
          </ac:spMkLst>
        </pc:spChg>
        <pc:spChg chg="add del">
          <ac:chgData name="MICHAEL GONG (DSCOE-ISD-OOCLL/ZHA)" userId="80b14a36-6422-4f88-ab25-1f9fd9a9b1f4" providerId="ADAL" clId="{A53DED51-DBE8-43D1-BA86-412243565066}" dt="2018-06-06T03:31:59.407" v="1585" actId="478"/>
          <ac:spMkLst>
            <pc:docMk/>
            <pc:sldMk cId="3051691063" sldId="269"/>
            <ac:spMk id="13" creationId="{45DB65BA-A1F4-467E-9498-B33651310C5D}"/>
          </ac:spMkLst>
        </pc:spChg>
        <pc:spChg chg="add del">
          <ac:chgData name="MICHAEL GONG (DSCOE-ISD-OOCLL/ZHA)" userId="80b14a36-6422-4f88-ab25-1f9fd9a9b1f4" providerId="ADAL" clId="{A53DED51-DBE8-43D1-BA86-412243565066}" dt="2018-06-06T03:31:59.407" v="1585" actId="478"/>
          <ac:spMkLst>
            <pc:docMk/>
            <pc:sldMk cId="3051691063" sldId="269"/>
            <ac:spMk id="14" creationId="{C0876DF7-E176-4DB9-8B9C-39AB2D7FC92E}"/>
          </ac:spMkLst>
        </pc:spChg>
        <pc:spChg chg="add mod">
          <ac:chgData name="MICHAEL GONG (DSCOE-ISD-OOCLL/ZHA)" userId="80b14a36-6422-4f88-ab25-1f9fd9a9b1f4" providerId="ADAL" clId="{A53DED51-DBE8-43D1-BA86-412243565066}" dt="2018-06-06T07:43:05.095" v="1931" actId="20577"/>
          <ac:spMkLst>
            <pc:docMk/>
            <pc:sldMk cId="3051691063" sldId="269"/>
            <ac:spMk id="16" creationId="{3826DDA6-5E5D-4D48-BB3E-1C94F21F0D15}"/>
          </ac:spMkLst>
        </pc:spChg>
        <pc:spChg chg="add mod">
          <ac:chgData name="MICHAEL GONG (DSCOE-ISD-OOCLL/ZHA)" userId="80b14a36-6422-4f88-ab25-1f9fd9a9b1f4" providerId="ADAL" clId="{A53DED51-DBE8-43D1-BA86-412243565066}" dt="2018-06-06T07:44:12.837" v="1952" actId="13822"/>
          <ac:spMkLst>
            <pc:docMk/>
            <pc:sldMk cId="3051691063" sldId="269"/>
            <ac:spMk id="26" creationId="{CBB48087-2F7C-49B0-951A-26C0E39EC1B6}"/>
          </ac:spMkLst>
        </pc:spChg>
        <pc:grpChg chg="add del">
          <ac:chgData name="MICHAEL GONG (DSCOE-ISD-OOCLL/ZHA)" userId="80b14a36-6422-4f88-ab25-1f9fd9a9b1f4" providerId="ADAL" clId="{A53DED51-DBE8-43D1-BA86-412243565066}" dt="2018-06-06T03:31:59.407" v="1585" actId="478"/>
          <ac:grpSpMkLst>
            <pc:docMk/>
            <pc:sldMk cId="3051691063" sldId="269"/>
            <ac:grpSpMk id="6" creationId="{BFC1D493-CE7D-4104-B32C-6CF8E6C2C916}"/>
          </ac:grpSpMkLst>
        </pc:grpChg>
        <pc:grpChg chg="add del">
          <ac:chgData name="MICHAEL GONG (DSCOE-ISD-OOCLL/ZHA)" userId="80b14a36-6422-4f88-ab25-1f9fd9a9b1f4" providerId="ADAL" clId="{A53DED51-DBE8-43D1-BA86-412243565066}" dt="2018-06-06T03:31:59.407" v="1585" actId="478"/>
          <ac:grpSpMkLst>
            <pc:docMk/>
            <pc:sldMk cId="3051691063" sldId="269"/>
            <ac:grpSpMk id="9" creationId="{7BDD9977-5896-4194-B519-06908A83E09E}"/>
          </ac:grpSpMkLst>
        </pc:grpChg>
        <pc:graphicFrameChg chg="add del">
          <ac:chgData name="MICHAEL GONG (DSCOE-ISD-OOCLL/ZHA)" userId="80b14a36-6422-4f88-ab25-1f9fd9a9b1f4" providerId="ADAL" clId="{A53DED51-DBE8-43D1-BA86-412243565066}" dt="2018-06-06T03:31:59.407" v="1585" actId="478"/>
          <ac:graphicFrameMkLst>
            <pc:docMk/>
            <pc:sldMk cId="3051691063" sldId="269"/>
            <ac:graphicFrameMk id="5" creationId="{ECA26EDE-843F-433E-9E75-E6CF8E3E0BE0}"/>
          </ac:graphicFrameMkLst>
        </pc:graphicFrameChg>
        <pc:graphicFrameChg chg="add mod">
          <ac:chgData name="MICHAEL GONG (DSCOE-ISD-OOCLL/ZHA)" userId="80b14a36-6422-4f88-ab25-1f9fd9a9b1f4" providerId="ADAL" clId="{A53DED51-DBE8-43D1-BA86-412243565066}" dt="2018-06-06T03:36:06.679" v="1748" actId="1076"/>
          <ac:graphicFrameMkLst>
            <pc:docMk/>
            <pc:sldMk cId="3051691063" sldId="269"/>
            <ac:graphicFrameMk id="15" creationId="{12E1D584-EE47-49E3-8C77-0B1065BEF969}"/>
          </ac:graphicFrameMkLst>
        </pc:graphicFrameChg>
        <pc:cxnChg chg="add del mod">
          <ac:chgData name="MICHAEL GONG (DSCOE-ISD-OOCLL/ZHA)" userId="80b14a36-6422-4f88-ab25-1f9fd9a9b1f4" providerId="ADAL" clId="{A53DED51-DBE8-43D1-BA86-412243565066}" dt="2018-06-06T07:43:41.620" v="1942" actId="478"/>
          <ac:cxnSpMkLst>
            <pc:docMk/>
            <pc:sldMk cId="3051691063" sldId="269"/>
            <ac:cxnSpMk id="18" creationId="{E1D0ACFA-358C-4F9E-89C0-534F89E0285A}"/>
          </ac:cxnSpMkLst>
        </pc:cxnChg>
        <pc:cxnChg chg="add del mod">
          <ac:chgData name="MICHAEL GONG (DSCOE-ISD-OOCLL/ZHA)" userId="80b14a36-6422-4f88-ab25-1f9fd9a9b1f4" providerId="ADAL" clId="{A53DED51-DBE8-43D1-BA86-412243565066}" dt="2018-06-06T07:43:39.844" v="1941" actId="478"/>
          <ac:cxnSpMkLst>
            <pc:docMk/>
            <pc:sldMk cId="3051691063" sldId="269"/>
            <ac:cxnSpMk id="20" creationId="{4AD4C3D9-F6EF-47FE-942B-7E40C6B0B097}"/>
          </ac:cxnSpMkLst>
        </pc:cxnChg>
      </pc:sldChg>
      <pc:sldChg chg="addSp delSp modSp add">
        <pc:chgData name="MICHAEL GONG (DSCOE-ISD-OOCLL/ZHA)" userId="80b14a36-6422-4f88-ab25-1f9fd9a9b1f4" providerId="ADAL" clId="{A53DED51-DBE8-43D1-BA86-412243565066}" dt="2018-06-06T03:01:33.136" v="1132" actId="1076"/>
        <pc:sldMkLst>
          <pc:docMk/>
          <pc:sldMk cId="2408420546" sldId="270"/>
        </pc:sldMkLst>
        <pc:spChg chg="mod">
          <ac:chgData name="MICHAEL GONG (DSCOE-ISD-OOCLL/ZHA)" userId="80b14a36-6422-4f88-ab25-1f9fd9a9b1f4" providerId="ADAL" clId="{A53DED51-DBE8-43D1-BA86-412243565066}" dt="2018-06-06T03:01:33.136" v="1132" actId="1076"/>
          <ac:spMkLst>
            <pc:docMk/>
            <pc:sldMk cId="2408420546" sldId="270"/>
            <ac:spMk id="2" creationId="{9D821496-2529-4BBB-9AD1-2B7D6CC123EB}"/>
          </ac:spMkLst>
        </pc:spChg>
        <pc:spChg chg="del">
          <ac:chgData name="MICHAEL GONG (DSCOE-ISD-OOCLL/ZHA)" userId="80b14a36-6422-4f88-ab25-1f9fd9a9b1f4" providerId="ADAL" clId="{A53DED51-DBE8-43D1-BA86-412243565066}" dt="2018-06-06T03:01:13.760" v="1128" actId="478"/>
          <ac:spMkLst>
            <pc:docMk/>
            <pc:sldMk cId="2408420546" sldId="270"/>
            <ac:spMk id="3" creationId="{DAD66F2F-364E-4143-8606-C36A3D2645FC}"/>
          </ac:spMkLst>
        </pc:spChg>
        <pc:grpChg chg="add mod">
          <ac:chgData name="MICHAEL GONG (DSCOE-ISD-OOCLL/ZHA)" userId="80b14a36-6422-4f88-ab25-1f9fd9a9b1f4" providerId="ADAL" clId="{A53DED51-DBE8-43D1-BA86-412243565066}" dt="2018-06-06T03:01:17.976" v="1130" actId="1076"/>
          <ac:grpSpMkLst>
            <pc:docMk/>
            <pc:sldMk cId="2408420546" sldId="270"/>
            <ac:grpSpMk id="4" creationId="{F62145B3-6328-488A-9FF9-DB713E3D3795}"/>
          </ac:grpSpMkLst>
        </pc:grpChg>
      </pc:sldChg>
      <pc:sldChg chg="addSp delSp modSp add ord">
        <pc:chgData name="MICHAEL GONG (DSCOE-ISD-OOCLL/ZHA)" userId="80b14a36-6422-4f88-ab25-1f9fd9a9b1f4" providerId="ADAL" clId="{A53DED51-DBE8-43D1-BA86-412243565066}" dt="2018-06-07T01:15:44.902" v="1998" actId="1076"/>
        <pc:sldMkLst>
          <pc:docMk/>
          <pc:sldMk cId="416265407" sldId="271"/>
        </pc:sldMkLst>
        <pc:spChg chg="mod">
          <ac:chgData name="MICHAEL GONG (DSCOE-ISD-OOCLL/ZHA)" userId="80b14a36-6422-4f88-ab25-1f9fd9a9b1f4" providerId="ADAL" clId="{A53DED51-DBE8-43D1-BA86-412243565066}" dt="2018-06-06T03:12:48.712" v="1162" actId="20577"/>
          <ac:spMkLst>
            <pc:docMk/>
            <pc:sldMk cId="416265407" sldId="271"/>
            <ac:spMk id="2" creationId="{06410359-48CC-4276-8A17-DBC992DEFE09}"/>
          </ac:spMkLst>
        </pc:spChg>
        <pc:spChg chg="del">
          <ac:chgData name="MICHAEL GONG (DSCOE-ISD-OOCLL/ZHA)" userId="80b14a36-6422-4f88-ab25-1f9fd9a9b1f4" providerId="ADAL" clId="{A53DED51-DBE8-43D1-BA86-412243565066}" dt="2018-06-06T03:12:25.864" v="1135" actId="478"/>
          <ac:spMkLst>
            <pc:docMk/>
            <pc:sldMk cId="416265407" sldId="271"/>
            <ac:spMk id="3" creationId="{E904087B-4D01-4288-B742-19D32A944C6B}"/>
          </ac:spMkLst>
        </pc:spChg>
        <pc:picChg chg="add mod">
          <ac:chgData name="MICHAEL GONG (DSCOE-ISD-OOCLL/ZHA)" userId="80b14a36-6422-4f88-ab25-1f9fd9a9b1f4" providerId="ADAL" clId="{A53DED51-DBE8-43D1-BA86-412243565066}" dt="2018-06-06T03:12:39.784" v="1139" actId="1076"/>
          <ac:picMkLst>
            <pc:docMk/>
            <pc:sldMk cId="416265407" sldId="271"/>
            <ac:picMk id="4" creationId="{CCA09D81-15F9-4127-A1C5-836BB7398D0A}"/>
          </ac:picMkLst>
        </pc:picChg>
      </pc:sldChg>
      <pc:sldChg chg="addSp delSp modSp add">
        <pc:chgData name="MICHAEL GONG (DSCOE-ISD-OOCLL/ZHA)" userId="80b14a36-6422-4f88-ab25-1f9fd9a9b1f4" providerId="ADAL" clId="{A53DED51-DBE8-43D1-BA86-412243565066}" dt="2018-06-06T03:13:23.765" v="1165" actId="1076"/>
        <pc:sldMkLst>
          <pc:docMk/>
          <pc:sldMk cId="2592115619" sldId="272"/>
        </pc:sldMkLst>
        <pc:spChg chg="del">
          <ac:chgData name="MICHAEL GONG (DSCOE-ISD-OOCLL/ZHA)" userId="80b14a36-6422-4f88-ab25-1f9fd9a9b1f4" providerId="ADAL" clId="{A53DED51-DBE8-43D1-BA86-412243565066}" dt="2018-06-06T03:13:19.481" v="1164" actId="1076"/>
          <ac:spMkLst>
            <pc:docMk/>
            <pc:sldMk cId="2592115619" sldId="272"/>
            <ac:spMk id="2" creationId="{3AD80E95-0F4C-4702-960A-C3D71B60A04B}"/>
          </ac:spMkLst>
        </pc:spChg>
        <pc:spChg chg="del">
          <ac:chgData name="MICHAEL GONG (DSCOE-ISD-OOCLL/ZHA)" userId="80b14a36-6422-4f88-ab25-1f9fd9a9b1f4" providerId="ADAL" clId="{A53DED51-DBE8-43D1-BA86-412243565066}" dt="2018-06-06T03:13:19.481" v="1164" actId="1076"/>
          <ac:spMkLst>
            <pc:docMk/>
            <pc:sldMk cId="2592115619" sldId="272"/>
            <ac:spMk id="3" creationId="{AE7893A5-2398-4842-BDCE-57BC2C767086}"/>
          </ac:spMkLst>
        </pc:spChg>
        <pc:spChg chg="add mod">
          <ac:chgData name="MICHAEL GONG (DSCOE-ISD-OOCLL/ZHA)" userId="80b14a36-6422-4f88-ab25-1f9fd9a9b1f4" providerId="ADAL" clId="{A53DED51-DBE8-43D1-BA86-412243565066}" dt="2018-06-06T03:13:23.765" v="1165" actId="1076"/>
          <ac:spMkLst>
            <pc:docMk/>
            <pc:sldMk cId="2592115619" sldId="272"/>
            <ac:spMk id="4" creationId="{8AB411E1-9D96-46D9-8D0D-75546F5C6DDB}"/>
          </ac:spMkLst>
        </pc:spChg>
        <pc:spChg chg="add mod">
          <ac:chgData name="MICHAEL GONG (DSCOE-ISD-OOCLL/ZHA)" userId="80b14a36-6422-4f88-ab25-1f9fd9a9b1f4" providerId="ADAL" clId="{A53DED51-DBE8-43D1-BA86-412243565066}" dt="2018-06-06T03:13:19.481" v="1164" actId="1076"/>
          <ac:spMkLst>
            <pc:docMk/>
            <pc:sldMk cId="2592115619" sldId="272"/>
            <ac:spMk id="5" creationId="{768A8753-9F92-4E4C-A334-4142ABFC75A3}"/>
          </ac:spMkLst>
        </pc:spChg>
      </pc:sldChg>
      <pc:sldChg chg="addSp delSp modSp add mod setBg delDesignElem">
        <pc:chgData name="MICHAEL GONG (DSCOE-ISD-OOCLL/ZHA)" userId="80b14a36-6422-4f88-ab25-1f9fd9a9b1f4" providerId="ADAL" clId="{A53DED51-DBE8-43D1-BA86-412243565066}" dt="2018-06-06T03:24:43.600" v="1453" actId="1076"/>
        <pc:sldMkLst>
          <pc:docMk/>
          <pc:sldMk cId="3737946328" sldId="273"/>
        </pc:sldMkLst>
        <pc:spChg chg="del">
          <ac:chgData name="MICHAEL GONG (DSCOE-ISD-OOCLL/ZHA)" userId="80b14a36-6422-4f88-ab25-1f9fd9a9b1f4" providerId="ADAL" clId="{A53DED51-DBE8-43D1-BA86-412243565066}" dt="2018-06-06T03:13:41.149" v="1167" actId="1076"/>
          <ac:spMkLst>
            <pc:docMk/>
            <pc:sldMk cId="3737946328" sldId="273"/>
            <ac:spMk id="2" creationId="{21AEE00A-46C1-4898-97B5-D33025B5F838}"/>
          </ac:spMkLst>
        </pc:spChg>
        <pc:spChg chg="del">
          <ac:chgData name="MICHAEL GONG (DSCOE-ISD-OOCLL/ZHA)" userId="80b14a36-6422-4f88-ab25-1f9fd9a9b1f4" providerId="ADAL" clId="{A53DED51-DBE8-43D1-BA86-412243565066}" dt="2018-06-06T03:13:41.149" v="1167" actId="1076"/>
          <ac:spMkLst>
            <pc:docMk/>
            <pc:sldMk cId="3737946328" sldId="273"/>
            <ac:spMk id="3" creationId="{4639EF93-3A42-402C-A23D-E9BC00FAAB3D}"/>
          </ac:spMkLst>
        </pc:spChg>
        <pc:spChg chg="add del mod">
          <ac:chgData name="MICHAEL GONG (DSCOE-ISD-OOCLL/ZHA)" userId="80b14a36-6422-4f88-ab25-1f9fd9a9b1f4" providerId="ADAL" clId="{A53DED51-DBE8-43D1-BA86-412243565066}" dt="2018-06-06T03:16:25.919" v="1249" actId="20577"/>
          <ac:spMkLst>
            <pc:docMk/>
            <pc:sldMk cId="3737946328" sldId="273"/>
            <ac:spMk id="4" creationId="{2E1C7610-1F9B-4797-8062-3324BCFC7149}"/>
          </ac:spMkLst>
        </pc:spChg>
        <pc:spChg chg="add del mod">
          <ac:chgData name="MICHAEL GONG (DSCOE-ISD-OOCLL/ZHA)" userId="80b14a36-6422-4f88-ab25-1f9fd9a9b1f4" providerId="ADAL" clId="{A53DED51-DBE8-43D1-BA86-412243565066}" dt="2018-06-06T03:15:45.448" v="1211" actId="1076"/>
          <ac:spMkLst>
            <pc:docMk/>
            <pc:sldMk cId="3737946328" sldId="273"/>
            <ac:spMk id="5" creationId="{02AFC5DB-F481-4AC6-B4E9-D3AB0A7B14D9}"/>
          </ac:spMkLst>
        </pc:spChg>
        <pc:spChg chg="add del mod">
          <ac:chgData name="MICHAEL GONG (DSCOE-ISD-OOCLL/ZHA)" userId="80b14a36-6422-4f88-ab25-1f9fd9a9b1f4" providerId="ADAL" clId="{A53DED51-DBE8-43D1-BA86-412243565066}" dt="2018-06-06T03:14:38.449" v="1185" actId="1076"/>
          <ac:spMkLst>
            <pc:docMk/>
            <pc:sldMk cId="3737946328" sldId="273"/>
            <ac:spMk id="7" creationId="{A2D36138-6C10-4753-B6C6-D963017ABC47}"/>
          </ac:spMkLst>
        </pc:spChg>
        <pc:spChg chg="add del mod">
          <ac:chgData name="MICHAEL GONG (DSCOE-ISD-OOCLL/ZHA)" userId="80b14a36-6422-4f88-ab25-1f9fd9a9b1f4" providerId="ADAL" clId="{A53DED51-DBE8-43D1-BA86-412243565066}" dt="2018-06-06T03:15:44.953" v="1210" actId="1076"/>
          <ac:spMkLst>
            <pc:docMk/>
            <pc:sldMk cId="3737946328" sldId="273"/>
            <ac:spMk id="8" creationId="{FEA4987F-B827-40E4-9559-8E3CE5DC1D0D}"/>
          </ac:spMkLst>
        </pc:spChg>
        <pc:spChg chg="add del">
          <ac:chgData name="MICHAEL GONG (DSCOE-ISD-OOCLL/ZHA)" userId="80b14a36-6422-4f88-ab25-1f9fd9a9b1f4" providerId="ADAL" clId="{A53DED51-DBE8-43D1-BA86-412243565066}" dt="2018-06-06T03:15:33.856" v="1198" actId="26606"/>
          <ac:spMkLst>
            <pc:docMk/>
            <pc:sldMk cId="3737946328" sldId="273"/>
            <ac:spMk id="9" creationId="{A4D1609B-102A-4C77-86A2-ACB29FB96D59}"/>
          </ac:spMkLst>
        </pc:spChg>
        <pc:spChg chg="add mod">
          <ac:chgData name="MICHAEL GONG (DSCOE-ISD-OOCLL/ZHA)" userId="80b14a36-6422-4f88-ab25-1f9fd9a9b1f4" providerId="ADAL" clId="{A53DED51-DBE8-43D1-BA86-412243565066}" dt="2018-06-06T03:24:43.600" v="1453" actId="1076"/>
          <ac:spMkLst>
            <pc:docMk/>
            <pc:sldMk cId="3737946328" sldId="273"/>
            <ac:spMk id="10" creationId="{FFF01E95-7A4C-4286-98B8-D06B0B959E12}"/>
          </ac:spMkLst>
        </pc:spChg>
        <pc:spChg chg="add del">
          <ac:chgData name="MICHAEL GONG (DSCOE-ISD-OOCLL/ZHA)" userId="80b14a36-6422-4f88-ab25-1f9fd9a9b1f4" providerId="ADAL" clId="{A53DED51-DBE8-43D1-BA86-412243565066}" dt="2018-06-06T03:15:45.448" v="1211" actId="1076"/>
          <ac:spMkLst>
            <pc:docMk/>
            <pc:sldMk cId="3737946328" sldId="273"/>
            <ac:spMk id="11" creationId="{867D4867-5BA7-4462-B2F6-A23F4A622AA7}"/>
          </ac:spMkLst>
        </pc:spChg>
        <pc:spChg chg="add del">
          <ac:chgData name="MICHAEL GONG (DSCOE-ISD-OOCLL/ZHA)" userId="80b14a36-6422-4f88-ab25-1f9fd9a9b1f4" providerId="ADAL" clId="{A53DED51-DBE8-43D1-BA86-412243565066}" dt="2018-06-06T03:15:39.712" v="1200" actId="1076"/>
          <ac:spMkLst>
            <pc:docMk/>
            <pc:sldMk cId="3737946328" sldId="273"/>
            <ac:spMk id="12" creationId="{CD599E7C-9CFA-4ECA-9F10-94C9D097EA4D}"/>
          </ac:spMkLst>
        </pc:spChg>
        <pc:spChg chg="add del">
          <ac:chgData name="MICHAEL GONG (DSCOE-ISD-OOCLL/ZHA)" userId="80b14a36-6422-4f88-ab25-1f9fd9a9b1f4" providerId="ADAL" clId="{A53DED51-DBE8-43D1-BA86-412243565066}" dt="2018-06-06T03:15:33.856" v="1198" actId="26606"/>
          <ac:spMkLst>
            <pc:docMk/>
            <pc:sldMk cId="3737946328" sldId="273"/>
            <ac:spMk id="13" creationId="{C651F706-C94E-46D4-BAAE-BAFD1AD976FE}"/>
          </ac:spMkLst>
        </pc:spChg>
        <pc:picChg chg="add mod ord">
          <ac:chgData name="MICHAEL GONG (DSCOE-ISD-OOCLL/ZHA)" userId="80b14a36-6422-4f88-ab25-1f9fd9a9b1f4" providerId="ADAL" clId="{A53DED51-DBE8-43D1-BA86-412243565066}" dt="2018-06-06T03:16:10.407" v="1219" actId="1076"/>
          <ac:picMkLst>
            <pc:docMk/>
            <pc:sldMk cId="3737946328" sldId="273"/>
            <ac:picMk id="6" creationId="{8C85EFB7-266F-4661-BEBB-132A60EA1E03}"/>
          </ac:picMkLst>
        </pc:picChg>
      </pc:sldChg>
      <pc:sldChg chg="addSp delSp modSp add mod setBg addCm delCm">
        <pc:chgData name="MICHAEL GONG (DSCOE-ISD-OOCLL/ZHA)" userId="80b14a36-6422-4f88-ab25-1f9fd9a9b1f4" providerId="ADAL" clId="{A53DED51-DBE8-43D1-BA86-412243565066}" dt="2018-06-06T07:41:36.889" v="1883" actId="108"/>
        <pc:sldMkLst>
          <pc:docMk/>
          <pc:sldMk cId="2004105593" sldId="274"/>
        </pc:sldMkLst>
        <pc:spChg chg="mod">
          <ac:chgData name="MICHAEL GONG (DSCOE-ISD-OOCLL/ZHA)" userId="80b14a36-6422-4f88-ab25-1f9fd9a9b1f4" providerId="ADAL" clId="{A53DED51-DBE8-43D1-BA86-412243565066}" dt="2018-06-06T07:33:04.441" v="1798" actId="26606"/>
          <ac:spMkLst>
            <pc:docMk/>
            <pc:sldMk cId="2004105593" sldId="274"/>
            <ac:spMk id="2" creationId="{D3E243EE-71DA-4EF5-BB11-114C772EAEA4}"/>
          </ac:spMkLst>
        </pc:spChg>
        <pc:spChg chg="add del mod">
          <ac:chgData name="MICHAEL GONG (DSCOE-ISD-OOCLL/ZHA)" userId="80b14a36-6422-4f88-ab25-1f9fd9a9b1f4" providerId="ADAL" clId="{A53DED51-DBE8-43D1-BA86-412243565066}" dt="2018-06-06T03:26:53.559" v="1466" actId="478"/>
          <ac:spMkLst>
            <pc:docMk/>
            <pc:sldMk cId="2004105593" sldId="274"/>
            <ac:spMk id="4" creationId="{68E926F0-51AE-4578-898B-146805FE37FD}"/>
          </ac:spMkLst>
        </pc:spChg>
        <pc:spChg chg="add del">
          <ac:chgData name="MICHAEL GONG (DSCOE-ISD-OOCLL/ZHA)" userId="80b14a36-6422-4f88-ab25-1f9fd9a9b1f4" providerId="ADAL" clId="{A53DED51-DBE8-43D1-BA86-412243565066}" dt="2018-06-06T07:32:36.629" v="1776" actId="26606"/>
          <ac:spMkLst>
            <pc:docMk/>
            <pc:sldMk cId="2004105593" sldId="274"/>
            <ac:spMk id="6" creationId="{BE95D989-81FA-4BAD-9AD5-E46CEDA91B36}"/>
          </ac:spMkLst>
        </pc:spChg>
        <pc:spChg chg="add del">
          <ac:chgData name="MICHAEL GONG (DSCOE-ISD-OOCLL/ZHA)" userId="80b14a36-6422-4f88-ab25-1f9fd9a9b1f4" providerId="ADAL" clId="{A53DED51-DBE8-43D1-BA86-412243565066}" dt="2018-06-06T07:32:36.629" v="1776" actId="26606"/>
          <ac:spMkLst>
            <pc:docMk/>
            <pc:sldMk cId="2004105593" sldId="274"/>
            <ac:spMk id="7" creationId="{156189E5-8A3E-4CFD-B71B-CCD0F8495E56}"/>
          </ac:spMkLst>
        </pc:spChg>
        <pc:spChg chg="add del">
          <ac:chgData name="MICHAEL GONG (DSCOE-ISD-OOCLL/ZHA)" userId="80b14a36-6422-4f88-ab25-1f9fd9a9b1f4" providerId="ADAL" clId="{A53DED51-DBE8-43D1-BA86-412243565066}" dt="2018-06-06T07:32:07.064" v="1766" actId="26606"/>
          <ac:spMkLst>
            <pc:docMk/>
            <pc:sldMk cId="2004105593" sldId="274"/>
            <ac:spMk id="8" creationId="{8D70B121-56F4-4848-B38B-182089D909FA}"/>
          </ac:spMkLst>
        </pc:spChg>
        <pc:spChg chg="add del">
          <ac:chgData name="MICHAEL GONG (DSCOE-ISD-OOCLL/ZHA)" userId="80b14a36-6422-4f88-ab25-1f9fd9a9b1f4" providerId="ADAL" clId="{A53DED51-DBE8-43D1-BA86-412243565066}" dt="2018-06-06T07:31:55.562" v="1751" actId="26606"/>
          <ac:spMkLst>
            <pc:docMk/>
            <pc:sldMk cId="2004105593" sldId="274"/>
            <ac:spMk id="10" creationId="{BE95D989-81FA-4BAD-9AD5-E46CEDA91B36}"/>
          </ac:spMkLst>
        </pc:spChg>
        <pc:spChg chg="add del">
          <ac:chgData name="MICHAEL GONG (DSCOE-ISD-OOCLL/ZHA)" userId="80b14a36-6422-4f88-ab25-1f9fd9a9b1f4" providerId="ADAL" clId="{A53DED51-DBE8-43D1-BA86-412243565066}" dt="2018-06-06T07:32:54.111" v="1781" actId="26606"/>
          <ac:spMkLst>
            <pc:docMk/>
            <pc:sldMk cId="2004105593" sldId="274"/>
            <ac:spMk id="11" creationId="{BE95D989-81FA-4BAD-9AD5-E46CEDA91B36}"/>
          </ac:spMkLst>
        </pc:spChg>
        <pc:spChg chg="add del">
          <ac:chgData name="MICHAEL GONG (DSCOE-ISD-OOCLL/ZHA)" userId="80b14a36-6422-4f88-ab25-1f9fd9a9b1f4" providerId="ADAL" clId="{A53DED51-DBE8-43D1-BA86-412243565066}" dt="2018-06-06T07:31:55.562" v="1751" actId="26606"/>
          <ac:spMkLst>
            <pc:docMk/>
            <pc:sldMk cId="2004105593" sldId="274"/>
            <ac:spMk id="12" creationId="{156189E5-8A3E-4CFD-B71B-CCD0F8495E56}"/>
          </ac:spMkLst>
        </pc:spChg>
        <pc:spChg chg="add del">
          <ac:chgData name="MICHAEL GONG (DSCOE-ISD-OOCLL/ZHA)" userId="80b14a36-6422-4f88-ab25-1f9fd9a9b1f4" providerId="ADAL" clId="{A53DED51-DBE8-43D1-BA86-412243565066}" dt="2018-06-06T07:32:54.111" v="1781" actId="26606"/>
          <ac:spMkLst>
            <pc:docMk/>
            <pc:sldMk cId="2004105593" sldId="274"/>
            <ac:spMk id="13" creationId="{156189E5-8A3E-4CFD-B71B-CCD0F8495E56}"/>
          </ac:spMkLst>
        </pc:spChg>
        <pc:spChg chg="add del">
          <ac:chgData name="MICHAEL GONG (DSCOE-ISD-OOCLL/ZHA)" userId="80b14a36-6422-4f88-ab25-1f9fd9a9b1f4" providerId="ADAL" clId="{A53DED51-DBE8-43D1-BA86-412243565066}" dt="2018-06-06T07:31:57.770" v="1755" actId="26606"/>
          <ac:spMkLst>
            <pc:docMk/>
            <pc:sldMk cId="2004105593" sldId="274"/>
            <ac:spMk id="14" creationId="{BE95D989-81FA-4BAD-9AD5-E46CEDA91B36}"/>
          </ac:spMkLst>
        </pc:spChg>
        <pc:spChg chg="add del">
          <ac:chgData name="MICHAEL GONG (DSCOE-ISD-OOCLL/ZHA)" userId="80b14a36-6422-4f88-ab25-1f9fd9a9b1f4" providerId="ADAL" clId="{A53DED51-DBE8-43D1-BA86-412243565066}" dt="2018-06-06T07:31:57.770" v="1755" actId="26606"/>
          <ac:spMkLst>
            <pc:docMk/>
            <pc:sldMk cId="2004105593" sldId="274"/>
            <ac:spMk id="15" creationId="{156189E5-8A3E-4CFD-B71B-CCD0F8495E56}"/>
          </ac:spMkLst>
        </pc:spChg>
        <pc:spChg chg="add del">
          <ac:chgData name="MICHAEL GONG (DSCOE-ISD-OOCLL/ZHA)" userId="80b14a36-6422-4f88-ab25-1f9fd9a9b1f4" providerId="ADAL" clId="{A53DED51-DBE8-43D1-BA86-412243565066}" dt="2018-06-06T07:32:03.295" v="1759" actId="26606"/>
          <ac:spMkLst>
            <pc:docMk/>
            <pc:sldMk cId="2004105593" sldId="274"/>
            <ac:spMk id="18" creationId="{BE95D989-81FA-4BAD-9AD5-E46CEDA91B36}"/>
          </ac:spMkLst>
        </pc:spChg>
        <pc:spChg chg="add del">
          <ac:chgData name="MICHAEL GONG (DSCOE-ISD-OOCLL/ZHA)" userId="80b14a36-6422-4f88-ab25-1f9fd9a9b1f4" providerId="ADAL" clId="{A53DED51-DBE8-43D1-BA86-412243565066}" dt="2018-06-06T07:32:03.295" v="1759" actId="26606"/>
          <ac:spMkLst>
            <pc:docMk/>
            <pc:sldMk cId="2004105593" sldId="274"/>
            <ac:spMk id="19" creationId="{156189E5-8A3E-4CFD-B71B-CCD0F8495E56}"/>
          </ac:spMkLst>
        </pc:spChg>
        <pc:spChg chg="add del">
          <ac:chgData name="MICHAEL GONG (DSCOE-ISD-OOCLL/ZHA)" userId="80b14a36-6422-4f88-ab25-1f9fd9a9b1f4" providerId="ADAL" clId="{A53DED51-DBE8-43D1-BA86-412243565066}" dt="2018-06-06T07:32:55.480" v="1785" actId="26606"/>
          <ac:spMkLst>
            <pc:docMk/>
            <pc:sldMk cId="2004105593" sldId="274"/>
            <ac:spMk id="21" creationId="{08E89D5E-1885-4160-AC77-CC471DD1D0DB}"/>
          </ac:spMkLst>
        </pc:spChg>
        <pc:spChg chg="add del">
          <ac:chgData name="MICHAEL GONG (DSCOE-ISD-OOCLL/ZHA)" userId="80b14a36-6422-4f88-ab25-1f9fd9a9b1f4" providerId="ADAL" clId="{A53DED51-DBE8-43D1-BA86-412243565066}" dt="2018-06-06T07:32:03.875" v="1763" actId="26606"/>
          <ac:spMkLst>
            <pc:docMk/>
            <pc:sldMk cId="2004105593" sldId="274"/>
            <ac:spMk id="22" creationId="{BE95D989-81FA-4BAD-9AD5-E46CEDA91B36}"/>
          </ac:spMkLst>
        </pc:spChg>
        <pc:spChg chg="add del">
          <ac:chgData name="MICHAEL GONG (DSCOE-ISD-OOCLL/ZHA)" userId="80b14a36-6422-4f88-ab25-1f9fd9a9b1f4" providerId="ADAL" clId="{A53DED51-DBE8-43D1-BA86-412243565066}" dt="2018-06-06T07:32:03.875" v="1763" actId="26606"/>
          <ac:spMkLst>
            <pc:docMk/>
            <pc:sldMk cId="2004105593" sldId="274"/>
            <ac:spMk id="23" creationId="{156189E5-8A3E-4CFD-B71B-CCD0F8495E56}"/>
          </ac:spMkLst>
        </pc:spChg>
        <pc:spChg chg="add del">
          <ac:chgData name="MICHAEL GONG (DSCOE-ISD-OOCLL/ZHA)" userId="80b14a36-6422-4f88-ab25-1f9fd9a9b1f4" providerId="ADAL" clId="{A53DED51-DBE8-43D1-BA86-412243565066}" dt="2018-06-06T07:32:12.189" v="1769" actId="26606"/>
          <ac:spMkLst>
            <pc:docMk/>
            <pc:sldMk cId="2004105593" sldId="274"/>
            <ac:spMk id="28" creationId="{BE95D989-81FA-4BAD-9AD5-E46CEDA91B36}"/>
          </ac:spMkLst>
        </pc:spChg>
        <pc:spChg chg="add del">
          <ac:chgData name="MICHAEL GONG (DSCOE-ISD-OOCLL/ZHA)" userId="80b14a36-6422-4f88-ab25-1f9fd9a9b1f4" providerId="ADAL" clId="{A53DED51-DBE8-43D1-BA86-412243565066}" dt="2018-06-06T07:32:12.189" v="1769" actId="26606"/>
          <ac:spMkLst>
            <pc:docMk/>
            <pc:sldMk cId="2004105593" sldId="274"/>
            <ac:spMk id="29" creationId="{156189E5-8A3E-4CFD-B71B-CCD0F8495E56}"/>
          </ac:spMkLst>
        </pc:spChg>
        <pc:spChg chg="add del">
          <ac:chgData name="MICHAEL GONG (DSCOE-ISD-OOCLL/ZHA)" userId="80b14a36-6422-4f88-ab25-1f9fd9a9b1f4" providerId="ADAL" clId="{A53DED51-DBE8-43D1-BA86-412243565066}" dt="2018-06-06T07:32:57.212" v="1789" actId="26606"/>
          <ac:spMkLst>
            <pc:docMk/>
            <pc:sldMk cId="2004105593" sldId="274"/>
            <ac:spMk id="31" creationId="{BE95D989-81FA-4BAD-9AD5-E46CEDA91B36}"/>
          </ac:spMkLst>
        </pc:spChg>
        <pc:spChg chg="add del">
          <ac:chgData name="MICHAEL GONG (DSCOE-ISD-OOCLL/ZHA)" userId="80b14a36-6422-4f88-ab25-1f9fd9a9b1f4" providerId="ADAL" clId="{A53DED51-DBE8-43D1-BA86-412243565066}" dt="2018-06-06T07:32:57.212" v="1789" actId="26606"/>
          <ac:spMkLst>
            <pc:docMk/>
            <pc:sldMk cId="2004105593" sldId="274"/>
            <ac:spMk id="32" creationId="{156189E5-8A3E-4CFD-B71B-CCD0F8495E56}"/>
          </ac:spMkLst>
        </pc:spChg>
        <pc:spChg chg="add del">
          <ac:chgData name="MICHAEL GONG (DSCOE-ISD-OOCLL/ZHA)" userId="80b14a36-6422-4f88-ab25-1f9fd9a9b1f4" providerId="ADAL" clId="{A53DED51-DBE8-43D1-BA86-412243565066}" dt="2018-06-06T07:33:00.293" v="1793" actId="26606"/>
          <ac:spMkLst>
            <pc:docMk/>
            <pc:sldMk cId="2004105593" sldId="274"/>
            <ac:spMk id="35" creationId="{08E89D5E-1885-4160-AC77-CC471DD1D0DB}"/>
          </ac:spMkLst>
        </pc:spChg>
        <pc:spChg chg="add del">
          <ac:chgData name="MICHAEL GONG (DSCOE-ISD-OOCLL/ZHA)" userId="80b14a36-6422-4f88-ab25-1f9fd9a9b1f4" providerId="ADAL" clId="{A53DED51-DBE8-43D1-BA86-412243565066}" dt="2018-06-06T07:33:04.367" v="1796" actId="26606"/>
          <ac:spMkLst>
            <pc:docMk/>
            <pc:sldMk cId="2004105593" sldId="274"/>
            <ac:spMk id="39" creationId="{59A309A7-1751-4ABE-A3C1-EEC40366AD89}"/>
          </ac:spMkLst>
        </pc:spChg>
        <pc:spChg chg="add del">
          <ac:chgData name="MICHAEL GONG (DSCOE-ISD-OOCLL/ZHA)" userId="80b14a36-6422-4f88-ab25-1f9fd9a9b1f4" providerId="ADAL" clId="{A53DED51-DBE8-43D1-BA86-412243565066}" dt="2018-06-06T07:33:04.367" v="1796" actId="26606"/>
          <ac:spMkLst>
            <pc:docMk/>
            <pc:sldMk cId="2004105593" sldId="274"/>
            <ac:spMk id="40" creationId="{967D8EB6-EAE1-4F9C-B398-83321E287204}"/>
          </ac:spMkLst>
        </pc:spChg>
        <pc:spChg chg="add">
          <ac:chgData name="MICHAEL GONG (DSCOE-ISD-OOCLL/ZHA)" userId="80b14a36-6422-4f88-ab25-1f9fd9a9b1f4" providerId="ADAL" clId="{A53DED51-DBE8-43D1-BA86-412243565066}" dt="2018-06-06T07:33:04.441" v="1798" actId="26606"/>
          <ac:spMkLst>
            <pc:docMk/>
            <pc:sldMk cId="2004105593" sldId="274"/>
            <ac:spMk id="43" creationId="{08E89D5E-1885-4160-AC77-CC471DD1D0DB}"/>
          </ac:spMkLst>
        </pc:spChg>
        <pc:spChg chg="add del mod">
          <ac:chgData name="MICHAEL GONG (DSCOE-ISD-OOCLL/ZHA)" userId="80b14a36-6422-4f88-ab25-1f9fd9a9b1f4" providerId="ADAL" clId="{A53DED51-DBE8-43D1-BA86-412243565066}" dt="2018-06-06T07:33:04.441" v="1798" actId="26606"/>
          <ac:spMkLst>
            <pc:docMk/>
            <pc:sldMk cId="2004105593" sldId="274"/>
            <ac:spMk id="46" creationId="{F5956AFB-279D-4B73-9831-9A11D00023AA}"/>
          </ac:spMkLst>
        </pc:spChg>
        <pc:graphicFrameChg chg="add del">
          <ac:chgData name="MICHAEL GONG (DSCOE-ISD-OOCLL/ZHA)" userId="80b14a36-6422-4f88-ab25-1f9fd9a9b1f4" providerId="ADAL" clId="{A53DED51-DBE8-43D1-BA86-412243565066}" dt="2018-06-06T07:31:55.562" v="1751" actId="26606"/>
          <ac:graphicFrameMkLst>
            <pc:docMk/>
            <pc:sldMk cId="2004105593" sldId="274"/>
            <ac:graphicFrameMk id="5" creationId="{73A5B67C-BE60-40E7-8DA1-948AA835A651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2:36.629" v="1776" actId="26606"/>
          <ac:graphicFrameMkLst>
            <pc:docMk/>
            <pc:sldMk cId="2004105593" sldId="274"/>
            <ac:graphicFrameMk id="9" creationId="{8BB6FD9D-B29E-4BC4-85FC-447522531DB5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1:57.770" v="1755" actId="26606"/>
          <ac:graphicFrameMkLst>
            <pc:docMk/>
            <pc:sldMk cId="2004105593" sldId="274"/>
            <ac:graphicFrameMk id="16" creationId="{04A495CD-D43C-445F-96C0-DC302C08A524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2:54.111" v="1781" actId="26606"/>
          <ac:graphicFrameMkLst>
            <pc:docMk/>
            <pc:sldMk cId="2004105593" sldId="274"/>
            <ac:graphicFrameMk id="17" creationId="{8E31AEE2-6539-4BEE-A900-41493E8025A1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2:03.295" v="1759" actId="26606"/>
          <ac:graphicFrameMkLst>
            <pc:docMk/>
            <pc:sldMk cId="2004105593" sldId="274"/>
            <ac:graphicFrameMk id="20" creationId="{73A5B67C-BE60-40E7-8DA1-948AA835A651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2:03.875" v="1763" actId="26606"/>
          <ac:graphicFrameMkLst>
            <pc:docMk/>
            <pc:sldMk cId="2004105593" sldId="274"/>
            <ac:graphicFrameMk id="24" creationId="{04A495CD-D43C-445F-96C0-DC302C08A524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2:55.480" v="1785" actId="26606"/>
          <ac:graphicFrameMkLst>
            <pc:docMk/>
            <pc:sldMk cId="2004105593" sldId="274"/>
            <ac:graphicFrameMk id="27" creationId="{F17E83C7-035F-43F5-BFC8-0F6FE8D5469C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2:12.189" v="1769" actId="26606"/>
          <ac:graphicFrameMkLst>
            <pc:docMk/>
            <pc:sldMk cId="2004105593" sldId="274"/>
            <ac:graphicFrameMk id="30" creationId="{73A5B67C-BE60-40E7-8DA1-948AA835A651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2:57.212" v="1789" actId="26606"/>
          <ac:graphicFrameMkLst>
            <pc:docMk/>
            <pc:sldMk cId="2004105593" sldId="274"/>
            <ac:graphicFrameMk id="33" creationId="{8E31AEE2-6539-4BEE-A900-41493E8025A1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3:00.293" v="1793" actId="26606"/>
          <ac:graphicFrameMkLst>
            <pc:docMk/>
            <pc:sldMk cId="2004105593" sldId="274"/>
            <ac:graphicFrameMk id="37" creationId="{F17E83C7-035F-43F5-BFC8-0F6FE8D5469C}"/>
          </ac:graphicFrameMkLst>
        </pc:graphicFrameChg>
        <pc:graphicFrameChg chg="add mod">
          <ac:chgData name="MICHAEL GONG (DSCOE-ISD-OOCLL/ZHA)" userId="80b14a36-6422-4f88-ab25-1f9fd9a9b1f4" providerId="ADAL" clId="{A53DED51-DBE8-43D1-BA86-412243565066}" dt="2018-06-06T07:41:36.889" v="1883" actId="108"/>
          <ac:graphicFrameMkLst>
            <pc:docMk/>
            <pc:sldMk cId="2004105593" sldId="274"/>
            <ac:graphicFrameMk id="45" creationId="{F17E83C7-035F-43F5-BFC8-0F6FE8D5469C}"/>
          </ac:graphicFrameMkLst>
        </pc:graphicFrameChg>
        <pc:picChg chg="add del">
          <ac:chgData name="MICHAEL GONG (DSCOE-ISD-OOCLL/ZHA)" userId="80b14a36-6422-4f88-ab25-1f9fd9a9b1f4" providerId="ADAL" clId="{A53DED51-DBE8-43D1-BA86-412243565066}" dt="2018-06-06T07:33:04.367" v="1796" actId="26606"/>
          <ac:picMkLst>
            <pc:docMk/>
            <pc:sldMk cId="2004105593" sldId="274"/>
            <ac:picMk id="41" creationId="{371EB34D-F666-4253-93BD-8700D2A5DE8F}"/>
          </ac:picMkLst>
        </pc:picChg>
        <pc:cxnChg chg="add del">
          <ac:chgData name="MICHAEL GONG (DSCOE-ISD-OOCLL/ZHA)" userId="80b14a36-6422-4f88-ab25-1f9fd9a9b1f4" providerId="ADAL" clId="{A53DED51-DBE8-43D1-BA86-412243565066}" dt="2018-06-06T07:32:55.480" v="1785" actId="26606"/>
          <ac:cxnSpMkLst>
            <pc:docMk/>
            <pc:sldMk cId="2004105593" sldId="274"/>
            <ac:cxnSpMk id="25" creationId="{550D2BD1-98F9-412D-905B-3A843EF4078B}"/>
          </ac:cxnSpMkLst>
        </pc:cxnChg>
        <pc:cxnChg chg="add del">
          <ac:chgData name="MICHAEL GONG (DSCOE-ISD-OOCLL/ZHA)" userId="80b14a36-6422-4f88-ab25-1f9fd9a9b1f4" providerId="ADAL" clId="{A53DED51-DBE8-43D1-BA86-412243565066}" dt="2018-06-06T07:32:07.064" v="1766" actId="26606"/>
          <ac:cxnSpMkLst>
            <pc:docMk/>
            <pc:sldMk cId="2004105593" sldId="274"/>
            <ac:cxnSpMk id="26" creationId="{2D72A2C9-F3CA-4216-8BAD-FA4C970C3C4E}"/>
          </ac:cxnSpMkLst>
        </pc:cxnChg>
        <pc:cxnChg chg="add del">
          <ac:chgData name="MICHAEL GONG (DSCOE-ISD-OOCLL/ZHA)" userId="80b14a36-6422-4f88-ab25-1f9fd9a9b1f4" providerId="ADAL" clId="{A53DED51-DBE8-43D1-BA86-412243565066}" dt="2018-06-06T07:33:00.293" v="1793" actId="26606"/>
          <ac:cxnSpMkLst>
            <pc:docMk/>
            <pc:sldMk cId="2004105593" sldId="274"/>
            <ac:cxnSpMk id="36" creationId="{550D2BD1-98F9-412D-905B-3A843EF4078B}"/>
          </ac:cxnSpMkLst>
        </pc:cxnChg>
        <pc:cxnChg chg="add">
          <ac:chgData name="MICHAEL GONG (DSCOE-ISD-OOCLL/ZHA)" userId="80b14a36-6422-4f88-ab25-1f9fd9a9b1f4" providerId="ADAL" clId="{A53DED51-DBE8-43D1-BA86-412243565066}" dt="2018-06-06T07:33:04.441" v="1798" actId="26606"/>
          <ac:cxnSpMkLst>
            <pc:docMk/>
            <pc:sldMk cId="2004105593" sldId="274"/>
            <ac:cxnSpMk id="44" creationId="{550D2BD1-98F9-412D-905B-3A843EF4078B}"/>
          </ac:cxnSpMkLst>
        </pc:cxnChg>
      </pc:sldChg>
      <pc:sldChg chg="addSp delSp modSp add mod setBg">
        <pc:chgData name="MICHAEL GONG (DSCOE-ISD-OOCLL/ZHA)" userId="80b14a36-6422-4f88-ab25-1f9fd9a9b1f4" providerId="ADAL" clId="{A53DED51-DBE8-43D1-BA86-412243565066}" dt="2018-06-06T03:21:00.019" v="1358" actId="1076"/>
        <pc:sldMkLst>
          <pc:docMk/>
          <pc:sldMk cId="4216405262" sldId="275"/>
        </pc:sldMkLst>
        <pc:spChg chg="mod ord">
          <ac:chgData name="MICHAEL GONG (DSCOE-ISD-OOCLL/ZHA)" userId="80b14a36-6422-4f88-ab25-1f9fd9a9b1f4" providerId="ADAL" clId="{A53DED51-DBE8-43D1-BA86-412243565066}" dt="2018-06-06T03:19:50.710" v="1316" actId="26606"/>
          <ac:spMkLst>
            <pc:docMk/>
            <pc:sldMk cId="4216405262" sldId="275"/>
            <ac:spMk id="2" creationId="{7DC8D0DA-9D82-4FD3-9BF4-6A9163ED1DA0}"/>
          </ac:spMkLst>
        </pc:spChg>
        <pc:spChg chg="del">
          <ac:chgData name="MICHAEL GONG (DSCOE-ISD-OOCLL/ZHA)" userId="80b14a36-6422-4f88-ab25-1f9fd9a9b1f4" providerId="ADAL" clId="{A53DED51-DBE8-43D1-BA86-412243565066}" dt="2018-06-06T03:18:50.501" v="1307" actId="478"/>
          <ac:spMkLst>
            <pc:docMk/>
            <pc:sldMk cId="4216405262" sldId="275"/>
            <ac:spMk id="3" creationId="{81E18D25-AA5C-4A15-A645-11365035EBCC}"/>
          </ac:spMkLst>
        </pc:spChg>
        <pc:spChg chg="add del">
          <ac:chgData name="MICHAEL GONG (DSCOE-ISD-OOCLL/ZHA)" userId="80b14a36-6422-4f88-ab25-1f9fd9a9b1f4" providerId="ADAL" clId="{A53DED51-DBE8-43D1-BA86-412243565066}" dt="2018-06-06T03:19:42.378" v="1314" actId="26606"/>
          <ac:spMkLst>
            <pc:docMk/>
            <pc:sldMk cId="4216405262" sldId="275"/>
            <ac:spMk id="12" creationId="{823AC064-BC96-4F32-8AE1-B2FD38754823}"/>
          </ac:spMkLst>
        </pc:spChg>
        <pc:spChg chg="add del">
          <ac:chgData name="MICHAEL GONG (DSCOE-ISD-OOCLL/ZHA)" userId="80b14a36-6422-4f88-ab25-1f9fd9a9b1f4" providerId="ADAL" clId="{A53DED51-DBE8-43D1-BA86-412243565066}" dt="2018-06-06T03:19:50.710" v="1316" actId="26606"/>
          <ac:spMkLst>
            <pc:docMk/>
            <pc:sldMk cId="4216405262" sldId="275"/>
            <ac:spMk id="16" creationId="{72257994-BD97-4691-8B89-198A6D2BABDC}"/>
          </ac:spMkLst>
        </pc:spChg>
        <pc:picChg chg="add mod ord">
          <ac:chgData name="MICHAEL GONG (DSCOE-ISD-OOCLL/ZHA)" userId="80b14a36-6422-4f88-ab25-1f9fd9a9b1f4" providerId="ADAL" clId="{A53DED51-DBE8-43D1-BA86-412243565066}" dt="2018-06-06T03:20:47.859" v="1340" actId="1036"/>
          <ac:picMkLst>
            <pc:docMk/>
            <pc:sldMk cId="4216405262" sldId="275"/>
            <ac:picMk id="4" creationId="{AA10E323-2F53-48A3-8E12-7441CD545323}"/>
          </ac:picMkLst>
        </pc:picChg>
        <pc:picChg chg="add mod">
          <ac:chgData name="MICHAEL GONG (DSCOE-ISD-OOCLL/ZHA)" userId="80b14a36-6422-4f88-ab25-1f9fd9a9b1f4" providerId="ADAL" clId="{A53DED51-DBE8-43D1-BA86-412243565066}" dt="2018-06-06T03:21:00.019" v="1358" actId="1076"/>
          <ac:picMkLst>
            <pc:docMk/>
            <pc:sldMk cId="4216405262" sldId="275"/>
            <ac:picMk id="5" creationId="{A4E40B2F-886F-4238-A7D1-CDAB24FE77F7}"/>
          </ac:picMkLst>
        </pc:picChg>
        <pc:cxnChg chg="add del">
          <ac:chgData name="MICHAEL GONG (DSCOE-ISD-OOCLL/ZHA)" userId="80b14a36-6422-4f88-ab25-1f9fd9a9b1f4" providerId="ADAL" clId="{A53DED51-DBE8-43D1-BA86-412243565066}" dt="2018-06-06T03:19:42.378" v="1314" actId="26606"/>
          <ac:cxnSpMkLst>
            <pc:docMk/>
            <pc:sldMk cId="4216405262" sldId="275"/>
            <ac:cxnSpMk id="10" creationId="{DB146403-F3D6-484B-B2ED-97F9565D0370}"/>
          </ac:cxnSpMkLst>
        </pc:cxnChg>
        <pc:cxnChg chg="add del">
          <ac:chgData name="MICHAEL GONG (DSCOE-ISD-OOCLL/ZHA)" userId="80b14a36-6422-4f88-ab25-1f9fd9a9b1f4" providerId="ADAL" clId="{A53DED51-DBE8-43D1-BA86-412243565066}" dt="2018-06-06T03:19:42.378" v="1314" actId="26606"/>
          <ac:cxnSpMkLst>
            <pc:docMk/>
            <pc:sldMk cId="4216405262" sldId="275"/>
            <ac:cxnSpMk id="14" creationId="{7E7C77BC-7138-40B1-A15B-20F57A494629}"/>
          </ac:cxnSpMkLst>
        </pc:cxnChg>
      </pc:sldChg>
      <pc:sldChg chg="addSp delSp modSp add mod ord setBg">
        <pc:chgData name="MICHAEL GONG (DSCOE-ISD-OOCLL/ZHA)" userId="80b14a36-6422-4f88-ab25-1f9fd9a9b1f4" providerId="ADAL" clId="{A53DED51-DBE8-43D1-BA86-412243565066}" dt="2018-06-06T07:41:32.257" v="1880" actId="1076"/>
        <pc:sldMkLst>
          <pc:docMk/>
          <pc:sldMk cId="766749553" sldId="276"/>
        </pc:sldMkLst>
        <pc:spChg chg="mod">
          <ac:chgData name="MICHAEL GONG (DSCOE-ISD-OOCLL/ZHA)" userId="80b14a36-6422-4f88-ab25-1f9fd9a9b1f4" providerId="ADAL" clId="{A53DED51-DBE8-43D1-BA86-412243565066}" dt="2018-06-06T07:33:23.803" v="1801" actId="26606"/>
          <ac:spMkLst>
            <pc:docMk/>
            <pc:sldMk cId="766749553" sldId="276"/>
            <ac:spMk id="2" creationId="{C76F498B-0908-4D2A-8B45-3BA224E0498D}"/>
          </ac:spMkLst>
        </pc:spChg>
        <pc:spChg chg="del mod">
          <ac:chgData name="MICHAEL GONG (DSCOE-ISD-OOCLL/ZHA)" userId="80b14a36-6422-4f88-ab25-1f9fd9a9b1f4" providerId="ADAL" clId="{A53DED51-DBE8-43D1-BA86-412243565066}" dt="2018-06-06T07:33:23.803" v="1801" actId="26606"/>
          <ac:spMkLst>
            <pc:docMk/>
            <pc:sldMk cId="766749553" sldId="276"/>
            <ac:spMk id="6" creationId="{6DD07082-22F1-4270-A850-56BE7406EC4C}"/>
          </ac:spMkLst>
        </pc:spChg>
        <pc:spChg chg="add">
          <ac:chgData name="MICHAEL GONG (DSCOE-ISD-OOCLL/ZHA)" userId="80b14a36-6422-4f88-ab25-1f9fd9a9b1f4" providerId="ADAL" clId="{A53DED51-DBE8-43D1-BA86-412243565066}" dt="2018-06-06T07:33:23.803" v="1801" actId="26606"/>
          <ac:spMkLst>
            <pc:docMk/>
            <pc:sldMk cId="766749553" sldId="276"/>
            <ac:spMk id="10" creationId="{08E89D5E-1885-4160-AC77-CC471DD1D0DB}"/>
          </ac:spMkLst>
        </pc:spChg>
        <pc:graphicFrameChg chg="add mod">
          <ac:chgData name="MICHAEL GONG (DSCOE-ISD-OOCLL/ZHA)" userId="80b14a36-6422-4f88-ab25-1f9fd9a9b1f4" providerId="ADAL" clId="{A53DED51-DBE8-43D1-BA86-412243565066}" dt="2018-06-06T07:41:32.257" v="1880" actId="1076"/>
          <ac:graphicFrameMkLst>
            <pc:docMk/>
            <pc:sldMk cId="766749553" sldId="276"/>
            <ac:graphicFrameMk id="5" creationId="{27E03A5A-B1D8-461D-BDC9-5F5F884A2409}"/>
          </ac:graphicFrameMkLst>
        </pc:graphicFrameChg>
        <pc:cxnChg chg="add">
          <ac:chgData name="MICHAEL GONG (DSCOE-ISD-OOCLL/ZHA)" userId="80b14a36-6422-4f88-ab25-1f9fd9a9b1f4" providerId="ADAL" clId="{A53DED51-DBE8-43D1-BA86-412243565066}" dt="2018-06-06T07:33:23.803" v="1801" actId="26606"/>
          <ac:cxnSpMkLst>
            <pc:docMk/>
            <pc:sldMk cId="766749553" sldId="276"/>
            <ac:cxnSpMk id="12" creationId="{550D2BD1-98F9-412D-905B-3A843EF4078B}"/>
          </ac:cxnSpMkLst>
        </pc:cxnChg>
      </pc:sldChg>
      <pc:sldChg chg="modSp add delCm">
        <pc:chgData name="MICHAEL GONG (DSCOE-ISD-OOCLL/ZHA)" userId="80b14a36-6422-4f88-ab25-1f9fd9a9b1f4" providerId="ADAL" clId="{A53DED51-DBE8-43D1-BA86-412243565066}" dt="2018-06-07T01:54:43.368" v="2245" actId="12"/>
        <pc:sldMkLst>
          <pc:docMk/>
          <pc:sldMk cId="539075332" sldId="277"/>
        </pc:sldMkLst>
        <pc:spChg chg="mod">
          <ac:chgData name="MICHAEL GONG (DSCOE-ISD-OOCLL/ZHA)" userId="80b14a36-6422-4f88-ab25-1f9fd9a9b1f4" providerId="ADAL" clId="{A53DED51-DBE8-43D1-BA86-412243565066}" dt="2018-06-07T01:54:43.368" v="2245" actId="12"/>
          <ac:spMkLst>
            <pc:docMk/>
            <pc:sldMk cId="539075332" sldId="277"/>
            <ac:spMk id="3" creationId="{F5956AFB-279D-4B73-9831-9A11D00023AA}"/>
          </ac:spMkLst>
        </pc:spChg>
        <pc:spChg chg="mod">
          <ac:chgData name="MICHAEL GONG (DSCOE-ISD-OOCLL/ZHA)" userId="80b14a36-6422-4f88-ab25-1f9fd9a9b1f4" providerId="ADAL" clId="{A53DED51-DBE8-43D1-BA86-412243565066}" dt="2018-06-06T07:34:24.809" v="1820" actId="14100"/>
          <ac:spMkLst>
            <pc:docMk/>
            <pc:sldMk cId="539075332" sldId="277"/>
            <ac:spMk id="4" creationId="{68E926F0-51AE-4578-898B-146805FE37FD}"/>
          </ac:spMkLst>
        </pc:spChg>
      </pc:sldChg>
      <pc:sldChg chg="addSp delSp modSp add mod setBg delDesignElem">
        <pc:chgData name="MICHAEL GONG (DSCOE-ISD-OOCLL/ZHA)" userId="80b14a36-6422-4f88-ab25-1f9fd9a9b1f4" providerId="ADAL" clId="{A53DED51-DBE8-43D1-BA86-412243565066}" dt="2018-06-07T03:29:26.588" v="3172" actId="1076"/>
        <pc:sldMkLst>
          <pc:docMk/>
          <pc:sldMk cId="1519093115" sldId="278"/>
        </pc:sldMkLst>
        <pc:spChg chg="mod">
          <ac:chgData name="MICHAEL GONG (DSCOE-ISD-OOCLL/ZHA)" userId="80b14a36-6422-4f88-ab25-1f9fd9a9b1f4" providerId="ADAL" clId="{A53DED51-DBE8-43D1-BA86-412243565066}" dt="2018-06-06T07:33:38.765" v="1811" actId="26606"/>
          <ac:spMkLst>
            <pc:docMk/>
            <pc:sldMk cId="1519093115" sldId="278"/>
            <ac:spMk id="2" creationId="{1457F6E1-3106-49B9-A907-6DDE9288CD95}"/>
          </ac:spMkLst>
        </pc:spChg>
        <pc:spChg chg="add del">
          <ac:chgData name="MICHAEL GONG (DSCOE-ISD-OOCLL/ZHA)" userId="80b14a36-6422-4f88-ab25-1f9fd9a9b1f4" providerId="ADAL" clId="{A53DED51-DBE8-43D1-BA86-412243565066}" dt="2018-06-06T07:33:37.591" v="1804" actId="26606"/>
          <ac:spMkLst>
            <pc:docMk/>
            <pc:sldMk cId="1519093115" sldId="278"/>
            <ac:spMk id="10" creationId="{08E89D5E-1885-4160-AC77-CC471DD1D0DB}"/>
          </ac:spMkLst>
        </pc:spChg>
        <pc:spChg chg="add del">
          <ac:chgData name="MICHAEL GONG (DSCOE-ISD-OOCLL/ZHA)" userId="80b14a36-6422-4f88-ab25-1f9fd9a9b1f4" providerId="ADAL" clId="{A53DED51-DBE8-43D1-BA86-412243565066}" dt="2018-06-06T07:33:38.702" v="1808" actId="26606"/>
          <ac:spMkLst>
            <pc:docMk/>
            <pc:sldMk cId="1519093115" sldId="278"/>
            <ac:spMk id="14" creationId="{BE95D989-81FA-4BAD-9AD5-E46CEDA91B36}"/>
          </ac:spMkLst>
        </pc:spChg>
        <pc:spChg chg="add del">
          <ac:chgData name="MICHAEL GONG (DSCOE-ISD-OOCLL/ZHA)" userId="80b14a36-6422-4f88-ab25-1f9fd9a9b1f4" providerId="ADAL" clId="{A53DED51-DBE8-43D1-BA86-412243565066}" dt="2018-06-06T07:33:38.702" v="1808" actId="26606"/>
          <ac:spMkLst>
            <pc:docMk/>
            <pc:sldMk cId="1519093115" sldId="278"/>
            <ac:spMk id="15" creationId="{156189E5-8A3E-4CFD-B71B-CCD0F8495E56}"/>
          </ac:spMkLst>
        </pc:spChg>
        <pc:spChg chg="add del">
          <ac:chgData name="MICHAEL GONG (DSCOE-ISD-OOCLL/ZHA)" userId="80b14a36-6422-4f88-ab25-1f9fd9a9b1f4" providerId="ADAL" clId="{A53DED51-DBE8-43D1-BA86-412243565066}" dt="2018-06-06T07:41:07.147" v="1873" actId="1076"/>
          <ac:spMkLst>
            <pc:docMk/>
            <pc:sldMk cId="1519093115" sldId="278"/>
            <ac:spMk id="18" creationId="{08E89D5E-1885-4160-AC77-CC471DD1D0DB}"/>
          </ac:spMkLst>
        </pc:spChg>
        <pc:spChg chg="add del mod">
          <ac:chgData name="MICHAEL GONG (DSCOE-ISD-OOCLL/ZHA)" userId="80b14a36-6422-4f88-ab25-1f9fd9a9b1f4" providerId="ADAL" clId="{A53DED51-DBE8-43D1-BA86-412243565066}" dt="2018-06-06T07:33:38.765" v="1811" actId="26606"/>
          <ac:spMkLst>
            <pc:docMk/>
            <pc:sldMk cId="1519093115" sldId="278"/>
            <ac:spMk id="21" creationId="{DC45F79A-5B29-4F6F-9789-CEA81442D12C}"/>
          </ac:spMkLst>
        </pc:spChg>
        <pc:graphicFrameChg chg="add del">
          <ac:chgData name="MICHAEL GONG (DSCOE-ISD-OOCLL/ZHA)" userId="80b14a36-6422-4f88-ab25-1f9fd9a9b1f4" providerId="ADAL" clId="{A53DED51-DBE8-43D1-BA86-412243565066}" dt="2018-06-06T07:33:37.591" v="1804" actId="26606"/>
          <ac:graphicFrameMkLst>
            <pc:docMk/>
            <pc:sldMk cId="1519093115" sldId="278"/>
            <ac:graphicFrameMk id="5" creationId="{9AC8657B-43E8-4977-8260-94B355745817}"/>
          </ac:graphicFrameMkLst>
        </pc:graphicFrameChg>
        <pc:graphicFrameChg chg="add del">
          <ac:chgData name="MICHAEL GONG (DSCOE-ISD-OOCLL/ZHA)" userId="80b14a36-6422-4f88-ab25-1f9fd9a9b1f4" providerId="ADAL" clId="{A53DED51-DBE8-43D1-BA86-412243565066}" dt="2018-06-06T07:33:38.702" v="1808" actId="26606"/>
          <ac:graphicFrameMkLst>
            <pc:docMk/>
            <pc:sldMk cId="1519093115" sldId="278"/>
            <ac:graphicFrameMk id="16" creationId="{238856F6-82D8-483D-8BEA-598850F2178F}"/>
          </ac:graphicFrameMkLst>
        </pc:graphicFrameChg>
        <pc:graphicFrameChg chg="add mod">
          <ac:chgData name="MICHAEL GONG (DSCOE-ISD-OOCLL/ZHA)" userId="80b14a36-6422-4f88-ab25-1f9fd9a9b1f4" providerId="ADAL" clId="{A53DED51-DBE8-43D1-BA86-412243565066}" dt="2018-06-06T07:41:11.921" v="1874" actId="1076"/>
          <ac:graphicFrameMkLst>
            <pc:docMk/>
            <pc:sldMk cId="1519093115" sldId="278"/>
            <ac:graphicFrameMk id="20" creationId="{9AC8657B-43E8-4977-8260-94B355745817}"/>
          </ac:graphicFrameMkLst>
        </pc:graphicFrameChg>
        <pc:picChg chg="add mod">
          <ac:chgData name="MICHAEL GONG (DSCOE-ISD-OOCLL/ZHA)" userId="80b14a36-6422-4f88-ab25-1f9fd9a9b1f4" providerId="ADAL" clId="{A53DED51-DBE8-43D1-BA86-412243565066}" dt="2018-06-07T03:29:26.588" v="3172" actId="1076"/>
          <ac:picMkLst>
            <pc:docMk/>
            <pc:sldMk cId="1519093115" sldId="278"/>
            <ac:picMk id="6" creationId="{6579240C-5E94-4526-A478-B29EAD1C4B62}"/>
          </ac:picMkLst>
        </pc:picChg>
        <pc:cxnChg chg="add del">
          <ac:chgData name="MICHAEL GONG (DSCOE-ISD-OOCLL/ZHA)" userId="80b14a36-6422-4f88-ab25-1f9fd9a9b1f4" providerId="ADAL" clId="{A53DED51-DBE8-43D1-BA86-412243565066}" dt="2018-06-06T07:33:37.591" v="1804" actId="26606"/>
          <ac:cxnSpMkLst>
            <pc:docMk/>
            <pc:sldMk cId="1519093115" sldId="278"/>
            <ac:cxnSpMk id="12" creationId="{550D2BD1-98F9-412D-905B-3A843EF4078B}"/>
          </ac:cxnSpMkLst>
        </pc:cxnChg>
        <pc:cxnChg chg="add del">
          <ac:chgData name="MICHAEL GONG (DSCOE-ISD-OOCLL/ZHA)" userId="80b14a36-6422-4f88-ab25-1f9fd9a9b1f4" providerId="ADAL" clId="{A53DED51-DBE8-43D1-BA86-412243565066}" dt="2018-06-06T07:41:07.147" v="1873" actId="1076"/>
          <ac:cxnSpMkLst>
            <pc:docMk/>
            <pc:sldMk cId="1519093115" sldId="278"/>
            <ac:cxnSpMk id="19" creationId="{550D2BD1-98F9-412D-905B-3A843EF4078B}"/>
          </ac:cxnSpMkLst>
        </pc:cxnChg>
      </pc:sldChg>
      <pc:sldChg chg="addSp delSp modSp add mod ord setBg">
        <pc:chgData name="MICHAEL GONG (DSCOE-ISD-OOCLL/ZHA)" userId="80b14a36-6422-4f88-ab25-1f9fd9a9b1f4" providerId="ADAL" clId="{A53DED51-DBE8-43D1-BA86-412243565066}" dt="2018-06-06T07:41:19.339" v="1879" actId="108"/>
        <pc:sldMkLst>
          <pc:docMk/>
          <pc:sldMk cId="2635697364" sldId="279"/>
        </pc:sldMkLst>
        <pc:spChg chg="mod">
          <ac:chgData name="MICHAEL GONG (DSCOE-ISD-OOCLL/ZHA)" userId="80b14a36-6422-4f88-ab25-1f9fd9a9b1f4" providerId="ADAL" clId="{A53DED51-DBE8-43D1-BA86-412243565066}" dt="2018-06-06T07:34:04.542" v="1815" actId="26606"/>
          <ac:spMkLst>
            <pc:docMk/>
            <pc:sldMk cId="2635697364" sldId="279"/>
            <ac:spMk id="2" creationId="{314B1C78-1632-425A-9569-835EFA2203AC}"/>
          </ac:spMkLst>
        </pc:spChg>
        <pc:spChg chg="del mod">
          <ac:chgData name="MICHAEL GONG (DSCOE-ISD-OOCLL/ZHA)" userId="80b14a36-6422-4f88-ab25-1f9fd9a9b1f4" providerId="ADAL" clId="{A53DED51-DBE8-43D1-BA86-412243565066}" dt="2018-06-06T07:34:04.542" v="1815" actId="26606"/>
          <ac:spMkLst>
            <pc:docMk/>
            <pc:sldMk cId="2635697364" sldId="279"/>
            <ac:spMk id="6" creationId="{17554E7B-2B9D-4740-BDA0-9C266B682362}"/>
          </ac:spMkLst>
        </pc:spChg>
        <pc:spChg chg="add">
          <ac:chgData name="MICHAEL GONG (DSCOE-ISD-OOCLL/ZHA)" userId="80b14a36-6422-4f88-ab25-1f9fd9a9b1f4" providerId="ADAL" clId="{A53DED51-DBE8-43D1-BA86-412243565066}" dt="2018-06-06T07:34:04.542" v="1815" actId="26606"/>
          <ac:spMkLst>
            <pc:docMk/>
            <pc:sldMk cId="2635697364" sldId="279"/>
            <ac:spMk id="10" creationId="{08E89D5E-1885-4160-AC77-CC471DD1D0DB}"/>
          </ac:spMkLst>
        </pc:spChg>
        <pc:graphicFrameChg chg="add mod">
          <ac:chgData name="MICHAEL GONG (DSCOE-ISD-OOCLL/ZHA)" userId="80b14a36-6422-4f88-ab25-1f9fd9a9b1f4" providerId="ADAL" clId="{A53DED51-DBE8-43D1-BA86-412243565066}" dt="2018-06-06T07:41:19.339" v="1879" actId="108"/>
          <ac:graphicFrameMkLst>
            <pc:docMk/>
            <pc:sldMk cId="2635697364" sldId="279"/>
            <ac:graphicFrameMk id="5" creationId="{59A96307-1867-428E-A728-2627FDF63607}"/>
          </ac:graphicFrameMkLst>
        </pc:graphicFrameChg>
        <pc:cxnChg chg="add">
          <ac:chgData name="MICHAEL GONG (DSCOE-ISD-OOCLL/ZHA)" userId="80b14a36-6422-4f88-ab25-1f9fd9a9b1f4" providerId="ADAL" clId="{A53DED51-DBE8-43D1-BA86-412243565066}" dt="2018-06-06T07:34:04.542" v="1815" actId="26606"/>
          <ac:cxnSpMkLst>
            <pc:docMk/>
            <pc:sldMk cId="2635697364" sldId="279"/>
            <ac:cxnSpMk id="12" creationId="{550D2BD1-98F9-412D-905B-3A843EF4078B}"/>
          </ac:cxnSpMkLst>
        </pc:cxnChg>
      </pc:sldChg>
      <pc:sldChg chg="addSp delSp modSp add">
        <pc:chgData name="MICHAEL GONG (DSCOE-ISD-OOCLL/ZHA)" userId="80b14a36-6422-4f88-ab25-1f9fd9a9b1f4" providerId="ADAL" clId="{A53DED51-DBE8-43D1-BA86-412243565066}" dt="2018-06-06T07:38:14.826" v="1856" actId="20577"/>
        <pc:sldMkLst>
          <pc:docMk/>
          <pc:sldMk cId="2219960270" sldId="280"/>
        </pc:sldMkLst>
        <pc:spChg chg="del">
          <ac:chgData name="MICHAEL GONG (DSCOE-ISD-OOCLL/ZHA)" userId="80b14a36-6422-4f88-ab25-1f9fd9a9b1f4" providerId="ADAL" clId="{A53DED51-DBE8-43D1-BA86-412243565066}" dt="2018-06-06T07:34:56.376" v="1822" actId="20577"/>
          <ac:spMkLst>
            <pc:docMk/>
            <pc:sldMk cId="2219960270" sldId="280"/>
            <ac:spMk id="2" creationId="{92C2E187-4682-47E3-9161-B180964F722B}"/>
          </ac:spMkLst>
        </pc:spChg>
        <pc:spChg chg="del">
          <ac:chgData name="MICHAEL GONG (DSCOE-ISD-OOCLL/ZHA)" userId="80b14a36-6422-4f88-ab25-1f9fd9a9b1f4" providerId="ADAL" clId="{A53DED51-DBE8-43D1-BA86-412243565066}" dt="2018-06-06T07:34:56.376" v="1822" actId="20577"/>
          <ac:spMkLst>
            <pc:docMk/>
            <pc:sldMk cId="2219960270" sldId="280"/>
            <ac:spMk id="3" creationId="{46E93F8D-864C-4409-AF7F-701438DF67F4}"/>
          </ac:spMkLst>
        </pc:spChg>
        <pc:spChg chg="add mod">
          <ac:chgData name="MICHAEL GONG (DSCOE-ISD-OOCLL/ZHA)" userId="80b14a36-6422-4f88-ab25-1f9fd9a9b1f4" providerId="ADAL" clId="{A53DED51-DBE8-43D1-BA86-412243565066}" dt="2018-06-06T07:38:14.826" v="1856" actId="20577"/>
          <ac:spMkLst>
            <pc:docMk/>
            <pc:sldMk cId="2219960270" sldId="280"/>
            <ac:spMk id="4" creationId="{724647EC-5E19-49BA-8D9D-EFC7D162AB28}"/>
          </ac:spMkLst>
        </pc:spChg>
        <pc:spChg chg="add mod">
          <ac:chgData name="MICHAEL GONG (DSCOE-ISD-OOCLL/ZHA)" userId="80b14a36-6422-4f88-ab25-1f9fd9a9b1f4" providerId="ADAL" clId="{A53DED51-DBE8-43D1-BA86-412243565066}" dt="2018-06-06T07:34:56.376" v="1822" actId="20577"/>
          <ac:spMkLst>
            <pc:docMk/>
            <pc:sldMk cId="2219960270" sldId="280"/>
            <ac:spMk id="5" creationId="{95567557-ED90-43B6-B8D1-9F06701BECAE}"/>
          </ac:spMkLst>
        </pc:spChg>
      </pc:sldChg>
      <pc:sldChg chg="addSp delSp modSp add del mod setBg">
        <pc:chgData name="MICHAEL GONG (DSCOE-ISD-OOCLL/ZHA)" userId="80b14a36-6422-4f88-ab25-1f9fd9a9b1f4" providerId="ADAL" clId="{A53DED51-DBE8-43D1-BA86-412243565066}" dt="2018-06-07T01:46:27.560" v="2212" actId="2696"/>
        <pc:sldMkLst>
          <pc:docMk/>
          <pc:sldMk cId="3379310222" sldId="281"/>
        </pc:sldMkLst>
        <pc:spChg chg="del">
          <ac:chgData name="MICHAEL GONG (DSCOE-ISD-OOCLL/ZHA)" userId="80b14a36-6422-4f88-ab25-1f9fd9a9b1f4" providerId="ADAL" clId="{A53DED51-DBE8-43D1-BA86-412243565066}" dt="2018-06-06T07:49:29.027" v="1953" actId="2696"/>
          <ac:spMkLst>
            <pc:docMk/>
            <pc:sldMk cId="3379310222" sldId="281"/>
            <ac:spMk id="2" creationId="{CE0A6702-2B2C-4116-ACD9-B48BDF93C71B}"/>
          </ac:spMkLst>
        </pc:spChg>
        <pc:spChg chg="add del mod">
          <ac:chgData name="MICHAEL GONG (DSCOE-ISD-OOCLL/ZHA)" userId="80b14a36-6422-4f88-ab25-1f9fd9a9b1f4" providerId="ADAL" clId="{A53DED51-DBE8-43D1-BA86-412243565066}" dt="2018-06-07T01:45:40.775" v="2194" actId="478"/>
          <ac:spMkLst>
            <pc:docMk/>
            <pc:sldMk cId="3379310222" sldId="281"/>
            <ac:spMk id="3" creationId="{B40B5240-A76E-4AE4-9B44-19B306E15B94}"/>
          </ac:spMkLst>
        </pc:spChg>
        <pc:spChg chg="del">
          <ac:chgData name="MICHAEL GONG (DSCOE-ISD-OOCLL/ZHA)" userId="80b14a36-6422-4f88-ab25-1f9fd9a9b1f4" providerId="ADAL" clId="{A53DED51-DBE8-43D1-BA86-412243565066}" dt="2018-06-06T07:49:29.027" v="1953" actId="2696"/>
          <ac:spMkLst>
            <pc:docMk/>
            <pc:sldMk cId="3379310222" sldId="281"/>
            <ac:spMk id="3" creationId="{9BFEADE4-5BDA-4C5B-892E-0F809AD904C5}"/>
          </ac:spMkLst>
        </pc:spChg>
        <pc:spChg chg="add mod">
          <ac:chgData name="MICHAEL GONG (DSCOE-ISD-OOCLL/ZHA)" userId="80b14a36-6422-4f88-ab25-1f9fd9a9b1f4" providerId="ADAL" clId="{A53DED51-DBE8-43D1-BA86-412243565066}" dt="2018-06-07T01:46:19.278" v="2211" actId="26606"/>
          <ac:spMkLst>
            <pc:docMk/>
            <pc:sldMk cId="3379310222" sldId="281"/>
            <ac:spMk id="4" creationId="{2DAEDBB4-982E-4444-8E55-A7947F574C81}"/>
          </ac:spMkLst>
        </pc:spChg>
        <pc:spChg chg="add del mod">
          <ac:chgData name="MICHAEL GONG (DSCOE-ISD-OOCLL/ZHA)" userId="80b14a36-6422-4f88-ab25-1f9fd9a9b1f4" providerId="ADAL" clId="{A53DED51-DBE8-43D1-BA86-412243565066}" dt="2018-06-07T01:45:23.455" v="2191" actId="478"/>
          <ac:spMkLst>
            <pc:docMk/>
            <pc:sldMk cId="3379310222" sldId="281"/>
            <ac:spMk id="5" creationId="{F98F69E2-DBDD-43C9-A5C6-8D091718A464}"/>
          </ac:spMkLst>
        </pc:spChg>
        <pc:spChg chg="add del">
          <ac:chgData name="MICHAEL GONG (DSCOE-ISD-OOCLL/ZHA)" userId="80b14a36-6422-4f88-ab25-1f9fd9a9b1f4" providerId="ADAL" clId="{A53DED51-DBE8-43D1-BA86-412243565066}" dt="2018-06-07T01:45:55.946" v="2204" actId="26606"/>
          <ac:spMkLst>
            <pc:docMk/>
            <pc:sldMk cId="3379310222" sldId="281"/>
            <ac:spMk id="6" creationId="{6753252F-4873-4F63-801D-CC719279A7D5}"/>
          </ac:spMkLst>
        </pc:spChg>
        <pc:spChg chg="add del">
          <ac:chgData name="MICHAEL GONG (DSCOE-ISD-OOCLL/ZHA)" userId="80b14a36-6422-4f88-ab25-1f9fd9a9b1f4" providerId="ADAL" clId="{A53DED51-DBE8-43D1-BA86-412243565066}" dt="2018-06-07T01:45:55.946" v="2204" actId="26606"/>
          <ac:spMkLst>
            <pc:docMk/>
            <pc:sldMk cId="3379310222" sldId="281"/>
            <ac:spMk id="7" creationId="{047C8CCB-F95D-4249-92DD-651249D3535A}"/>
          </ac:spMkLst>
        </pc:spChg>
        <pc:spChg chg="add del">
          <ac:chgData name="MICHAEL GONG (DSCOE-ISD-OOCLL/ZHA)" userId="80b14a36-6422-4f88-ab25-1f9fd9a9b1f4" providerId="ADAL" clId="{A53DED51-DBE8-43D1-BA86-412243565066}" dt="2018-06-07T01:45:47.129" v="2196" actId="26606"/>
          <ac:spMkLst>
            <pc:docMk/>
            <pc:sldMk cId="3379310222" sldId="281"/>
            <ac:spMk id="9" creationId="{72257994-BD97-4691-8B89-198A6D2BABDC}"/>
          </ac:spMkLst>
        </pc:spChg>
        <pc:spChg chg="add del">
          <ac:chgData name="MICHAEL GONG (DSCOE-ISD-OOCLL/ZHA)" userId="80b14a36-6422-4f88-ab25-1f9fd9a9b1f4" providerId="ADAL" clId="{A53DED51-DBE8-43D1-BA86-412243565066}" dt="2018-06-07T01:45:58.030" v="2206" actId="26606"/>
          <ac:spMkLst>
            <pc:docMk/>
            <pc:sldMk cId="3379310222" sldId="281"/>
            <ac:spMk id="10" creationId="{72257994-BD97-4691-8B89-198A6D2BABDC}"/>
          </ac:spMkLst>
        </pc:spChg>
        <pc:spChg chg="add del">
          <ac:chgData name="MICHAEL GONG (DSCOE-ISD-OOCLL/ZHA)" userId="80b14a36-6422-4f88-ab25-1f9fd9a9b1f4" providerId="ADAL" clId="{A53DED51-DBE8-43D1-BA86-412243565066}" dt="2018-06-07T01:45:50.502" v="2198" actId="26606"/>
          <ac:spMkLst>
            <pc:docMk/>
            <pc:sldMk cId="3379310222" sldId="281"/>
            <ac:spMk id="12" creationId="{823AC064-BC96-4F32-8AE1-B2FD38754823}"/>
          </ac:spMkLst>
        </pc:spChg>
        <pc:spChg chg="add del">
          <ac:chgData name="MICHAEL GONG (DSCOE-ISD-OOCLL/ZHA)" userId="80b14a36-6422-4f88-ab25-1f9fd9a9b1f4" providerId="ADAL" clId="{A53DED51-DBE8-43D1-BA86-412243565066}" dt="2018-06-07T01:45:59.030" v="2208" actId="26606"/>
          <ac:spMkLst>
            <pc:docMk/>
            <pc:sldMk cId="3379310222" sldId="281"/>
            <ac:spMk id="13" creationId="{B1ED02B1-1BC5-458F-9994-627281CFE7C4}"/>
          </ac:spMkLst>
        </pc:spChg>
        <pc:spChg chg="add del">
          <ac:chgData name="MICHAEL GONG (DSCOE-ISD-OOCLL/ZHA)" userId="80b14a36-6422-4f88-ab25-1f9fd9a9b1f4" providerId="ADAL" clId="{A53DED51-DBE8-43D1-BA86-412243565066}" dt="2018-06-07T01:46:19.248" v="2210" actId="26606"/>
          <ac:spMkLst>
            <pc:docMk/>
            <pc:sldMk cId="3379310222" sldId="281"/>
            <ac:spMk id="15" creationId="{72257994-BD97-4691-8B89-198A6D2BABDC}"/>
          </ac:spMkLst>
        </pc:spChg>
        <pc:spChg chg="add">
          <ac:chgData name="MICHAEL GONG (DSCOE-ISD-OOCLL/ZHA)" userId="80b14a36-6422-4f88-ab25-1f9fd9a9b1f4" providerId="ADAL" clId="{A53DED51-DBE8-43D1-BA86-412243565066}" dt="2018-06-07T01:46:19.278" v="2211" actId="26606"/>
          <ac:spMkLst>
            <pc:docMk/>
            <pc:sldMk cId="3379310222" sldId="281"/>
            <ac:spMk id="17" creationId="{823AC064-BC96-4F32-8AE1-B2FD38754823}"/>
          </ac:spMkLst>
        </pc:spChg>
        <pc:graphicFrameChg chg="add mod modGraphic">
          <ac:chgData name="MICHAEL GONG (DSCOE-ISD-OOCLL/ZHA)" userId="80b14a36-6422-4f88-ab25-1f9fd9a9b1f4" providerId="ADAL" clId="{A53DED51-DBE8-43D1-BA86-412243565066}" dt="2018-06-07T01:46:19.278" v="2211" actId="26606"/>
          <ac:graphicFrameMkLst>
            <pc:docMk/>
            <pc:sldMk cId="3379310222" sldId="281"/>
            <ac:graphicFrameMk id="2" creationId="{A167D0B2-786F-4273-BC47-76CFCE26A8C7}"/>
          </ac:graphicFrameMkLst>
        </pc:graphicFrameChg>
        <pc:cxnChg chg="add del">
          <ac:chgData name="MICHAEL GONG (DSCOE-ISD-OOCLL/ZHA)" userId="80b14a36-6422-4f88-ab25-1f9fd9a9b1f4" providerId="ADAL" clId="{A53DED51-DBE8-43D1-BA86-412243565066}" dt="2018-06-07T01:45:50.502" v="2198" actId="26606"/>
          <ac:cxnSpMkLst>
            <pc:docMk/>
            <pc:sldMk cId="3379310222" sldId="281"/>
            <ac:cxnSpMk id="11" creationId="{7E7C77BC-7138-40B1-A15B-20F57A494629}"/>
          </ac:cxnSpMkLst>
        </pc:cxnChg>
        <pc:cxnChg chg="add">
          <ac:chgData name="MICHAEL GONG (DSCOE-ISD-OOCLL/ZHA)" userId="80b14a36-6422-4f88-ab25-1f9fd9a9b1f4" providerId="ADAL" clId="{A53DED51-DBE8-43D1-BA86-412243565066}" dt="2018-06-07T01:46:19.278" v="2211" actId="26606"/>
          <ac:cxnSpMkLst>
            <pc:docMk/>
            <pc:sldMk cId="3379310222" sldId="281"/>
            <ac:cxnSpMk id="18" creationId="{7E7C77BC-7138-40B1-A15B-20F57A494629}"/>
          </ac:cxnSpMkLst>
        </pc:cxnChg>
      </pc:sldChg>
      <pc:sldChg chg="modSp add del">
        <pc:chgData name="MICHAEL GONG (DSCOE-ISD-OOCLL/ZHA)" userId="80b14a36-6422-4f88-ab25-1f9fd9a9b1f4" providerId="ADAL" clId="{A53DED51-DBE8-43D1-BA86-412243565066}" dt="2018-06-07T01:43:04.826" v="2163" actId="2696"/>
        <pc:sldMkLst>
          <pc:docMk/>
          <pc:sldMk cId="1515567239" sldId="282"/>
        </pc:sldMkLst>
        <pc:spChg chg="mod">
          <ac:chgData name="MICHAEL GONG (DSCOE-ISD-OOCLL/ZHA)" userId="80b14a36-6422-4f88-ab25-1f9fd9a9b1f4" providerId="ADAL" clId="{A53DED51-DBE8-43D1-BA86-412243565066}" dt="2018-06-07T01:13:56.523" v="1992" actId="2696"/>
          <ac:spMkLst>
            <pc:docMk/>
            <pc:sldMk cId="1515567239" sldId="282"/>
            <ac:spMk id="2" creationId="{E4901FD7-715C-47C0-A977-CAE2D45716EE}"/>
          </ac:spMkLst>
        </pc:spChg>
      </pc:sldChg>
      <pc:sldChg chg="addSp delSp modSp add">
        <pc:chgData name="MICHAEL GONG (DSCOE-ISD-OOCLL/ZHA)" userId="80b14a36-6422-4f88-ab25-1f9fd9a9b1f4" providerId="ADAL" clId="{A53DED51-DBE8-43D1-BA86-412243565066}" dt="2018-06-07T01:14:50.796" v="1997" actId="1076"/>
        <pc:sldMkLst>
          <pc:docMk/>
          <pc:sldMk cId="440205023" sldId="283"/>
        </pc:sldMkLst>
        <pc:spChg chg="del">
          <ac:chgData name="MICHAEL GONG (DSCOE-ISD-OOCLL/ZHA)" userId="80b14a36-6422-4f88-ab25-1f9fd9a9b1f4" providerId="ADAL" clId="{A53DED51-DBE8-43D1-BA86-412243565066}" dt="2018-06-07T01:14:31.464" v="1994" actId="1076"/>
          <ac:spMkLst>
            <pc:docMk/>
            <pc:sldMk cId="440205023" sldId="283"/>
            <ac:spMk id="2" creationId="{06ADA205-16FE-417A-A3F1-7251D2CCF828}"/>
          </ac:spMkLst>
        </pc:spChg>
        <pc:spChg chg="del">
          <ac:chgData name="MICHAEL GONG (DSCOE-ISD-OOCLL/ZHA)" userId="80b14a36-6422-4f88-ab25-1f9fd9a9b1f4" providerId="ADAL" clId="{A53DED51-DBE8-43D1-BA86-412243565066}" dt="2018-06-07T01:14:31.464" v="1994" actId="1076"/>
          <ac:spMkLst>
            <pc:docMk/>
            <pc:sldMk cId="440205023" sldId="283"/>
            <ac:spMk id="3" creationId="{D1175387-20EC-449F-8D71-B4C86A1D6B5F}"/>
          </ac:spMkLst>
        </pc:spChg>
        <pc:picChg chg="add mod">
          <ac:chgData name="MICHAEL GONG (DSCOE-ISD-OOCLL/ZHA)" userId="80b14a36-6422-4f88-ab25-1f9fd9a9b1f4" providerId="ADAL" clId="{A53DED51-DBE8-43D1-BA86-412243565066}" dt="2018-06-07T01:14:50.796" v="1997" actId="1076"/>
          <ac:picMkLst>
            <pc:docMk/>
            <pc:sldMk cId="440205023" sldId="283"/>
            <ac:picMk id="4" creationId="{4E5D65DC-629A-42B7-BF6A-B3D951826179}"/>
          </ac:picMkLst>
        </pc:picChg>
      </pc:sldChg>
      <pc:sldChg chg="addSp modSp add">
        <pc:chgData name="MICHAEL GONG (DSCOE-ISD-OOCLL/ZHA)" userId="80b14a36-6422-4f88-ab25-1f9fd9a9b1f4" providerId="ADAL" clId="{A53DED51-DBE8-43D1-BA86-412243565066}" dt="2018-06-07T01:23:57.068" v="2008" actId="1076"/>
        <pc:sldMkLst>
          <pc:docMk/>
          <pc:sldMk cId="3700304395" sldId="284"/>
        </pc:sldMkLst>
        <pc:spChg chg="add mod">
          <ac:chgData name="MICHAEL GONG (DSCOE-ISD-OOCLL/ZHA)" userId="80b14a36-6422-4f88-ab25-1f9fd9a9b1f4" providerId="ADAL" clId="{A53DED51-DBE8-43D1-BA86-412243565066}" dt="2018-06-07T01:23:47.268" v="2007" actId="1076"/>
          <ac:spMkLst>
            <pc:docMk/>
            <pc:sldMk cId="3700304395" sldId="284"/>
            <ac:spMk id="4" creationId="{3524A4A4-8B84-4057-8EE6-2E093C4E4287}"/>
          </ac:spMkLst>
        </pc:spChg>
        <pc:spChg chg="add mod">
          <ac:chgData name="MICHAEL GONG (DSCOE-ISD-OOCLL/ZHA)" userId="80b14a36-6422-4f88-ab25-1f9fd9a9b1f4" providerId="ADAL" clId="{A53DED51-DBE8-43D1-BA86-412243565066}" dt="2018-06-07T01:23:57.068" v="2008" actId="1076"/>
          <ac:spMkLst>
            <pc:docMk/>
            <pc:sldMk cId="3700304395" sldId="284"/>
            <ac:spMk id="5" creationId="{65C7E06E-EB30-4DCD-8699-9A925BBB8955}"/>
          </ac:spMkLst>
        </pc:spChg>
        <pc:picChg chg="add mod">
          <ac:chgData name="MICHAEL GONG (DSCOE-ISD-OOCLL/ZHA)" userId="80b14a36-6422-4f88-ab25-1f9fd9a9b1f4" providerId="ADAL" clId="{A53DED51-DBE8-43D1-BA86-412243565066}" dt="2018-06-07T01:23:19.485" v="2003" actId="1076"/>
          <ac:picMkLst>
            <pc:docMk/>
            <pc:sldMk cId="3700304395" sldId="284"/>
            <ac:picMk id="2" creationId="{C212C913-0FEB-4D9B-AFC1-D4C8C8077792}"/>
          </ac:picMkLst>
        </pc:picChg>
        <pc:picChg chg="add mod">
          <ac:chgData name="MICHAEL GONG (DSCOE-ISD-OOCLL/ZHA)" userId="80b14a36-6422-4f88-ab25-1f9fd9a9b1f4" providerId="ADAL" clId="{A53DED51-DBE8-43D1-BA86-412243565066}" dt="2018-06-07T01:23:40.501" v="2006" actId="1076"/>
          <ac:picMkLst>
            <pc:docMk/>
            <pc:sldMk cId="3700304395" sldId="284"/>
            <ac:picMk id="3" creationId="{4B0821E5-5002-472B-9985-98E1926FD42C}"/>
          </ac:picMkLst>
        </pc:picChg>
      </pc:sldChg>
      <pc:sldChg chg="modSp add">
        <pc:chgData name="MICHAEL GONG (DSCOE-ISD-OOCLL/ZHA)" userId="80b14a36-6422-4f88-ab25-1f9fd9a9b1f4" providerId="ADAL" clId="{A53DED51-DBE8-43D1-BA86-412243565066}" dt="2018-06-07T03:37:13.744" v="3213" actId="20577"/>
        <pc:sldMkLst>
          <pc:docMk/>
          <pc:sldMk cId="4041401292" sldId="285"/>
        </pc:sldMkLst>
        <pc:spChg chg="mod">
          <ac:chgData name="MICHAEL GONG (DSCOE-ISD-OOCLL/ZHA)" userId="80b14a36-6422-4f88-ab25-1f9fd9a9b1f4" providerId="ADAL" clId="{A53DED51-DBE8-43D1-BA86-412243565066}" dt="2018-06-07T01:28:37.180" v="2034" actId="20577"/>
          <ac:spMkLst>
            <pc:docMk/>
            <pc:sldMk cId="4041401292" sldId="285"/>
            <ac:spMk id="2" creationId="{DD54177C-10B0-481F-A0B0-86AFAD5C3E6C}"/>
          </ac:spMkLst>
        </pc:spChg>
        <pc:spChg chg="mod">
          <ac:chgData name="MICHAEL GONG (DSCOE-ISD-OOCLL/ZHA)" userId="80b14a36-6422-4f88-ab25-1f9fd9a9b1f4" providerId="ADAL" clId="{A53DED51-DBE8-43D1-BA86-412243565066}" dt="2018-06-07T03:37:13.744" v="3213" actId="20577"/>
          <ac:spMkLst>
            <pc:docMk/>
            <pc:sldMk cId="4041401292" sldId="285"/>
            <ac:spMk id="3" creationId="{872500ED-5568-40D3-B785-101E9A0E7387}"/>
          </ac:spMkLst>
        </pc:spChg>
      </pc:sldChg>
      <pc:sldChg chg="modSp add">
        <pc:chgData name="MICHAEL GONG (DSCOE-ISD-OOCLL/ZHA)" userId="80b14a36-6422-4f88-ab25-1f9fd9a9b1f4" providerId="ADAL" clId="{A53DED51-DBE8-43D1-BA86-412243565066}" dt="2018-06-07T01:34:54.726" v="2090" actId="20577"/>
        <pc:sldMkLst>
          <pc:docMk/>
          <pc:sldMk cId="2173006813" sldId="286"/>
        </pc:sldMkLst>
        <pc:spChg chg="mod">
          <ac:chgData name="MICHAEL GONG (DSCOE-ISD-OOCLL/ZHA)" userId="80b14a36-6422-4f88-ab25-1f9fd9a9b1f4" providerId="ADAL" clId="{A53DED51-DBE8-43D1-BA86-412243565066}" dt="2018-06-07T01:34:54.726" v="2090" actId="20577"/>
          <ac:spMkLst>
            <pc:docMk/>
            <pc:sldMk cId="2173006813" sldId="286"/>
            <ac:spMk id="2" creationId="{403BAA57-8473-4C35-8A93-290408A0684F}"/>
          </ac:spMkLst>
        </pc:spChg>
        <pc:spChg chg="mod">
          <ac:chgData name="MICHAEL GONG (DSCOE-ISD-OOCLL/ZHA)" userId="80b14a36-6422-4f88-ab25-1f9fd9a9b1f4" providerId="ADAL" clId="{A53DED51-DBE8-43D1-BA86-412243565066}" dt="2018-06-07T01:34:43.123" v="2086" actId="404"/>
          <ac:spMkLst>
            <pc:docMk/>
            <pc:sldMk cId="2173006813" sldId="286"/>
            <ac:spMk id="3" creationId="{2F3530BE-42C2-4D8B-86F6-F59FEA793E67}"/>
          </ac:spMkLst>
        </pc:spChg>
      </pc:sldChg>
      <pc:sldChg chg="addSp delSp modSp add">
        <pc:chgData name="MICHAEL GONG (DSCOE-ISD-OOCLL/ZHA)" userId="80b14a36-6422-4f88-ab25-1f9fd9a9b1f4" providerId="ADAL" clId="{A53DED51-DBE8-43D1-BA86-412243565066}" dt="2018-06-07T01:39:00.110" v="2140" actId="120"/>
        <pc:sldMkLst>
          <pc:docMk/>
          <pc:sldMk cId="1565333489" sldId="287"/>
        </pc:sldMkLst>
        <pc:spChg chg="mod">
          <ac:chgData name="MICHAEL GONG (DSCOE-ISD-OOCLL/ZHA)" userId="80b14a36-6422-4f88-ab25-1f9fd9a9b1f4" providerId="ADAL" clId="{A53DED51-DBE8-43D1-BA86-412243565066}" dt="2018-06-07T01:39:00.110" v="2140" actId="120"/>
          <ac:spMkLst>
            <pc:docMk/>
            <pc:sldMk cId="1565333489" sldId="287"/>
            <ac:spMk id="2" creationId="{F27766C2-DFD6-44AE-A55D-79D60F9AC5E4}"/>
          </ac:spMkLst>
        </pc:spChg>
        <pc:spChg chg="del mod">
          <ac:chgData name="MICHAEL GONG (DSCOE-ISD-OOCLL/ZHA)" userId="80b14a36-6422-4f88-ab25-1f9fd9a9b1f4" providerId="ADAL" clId="{A53DED51-DBE8-43D1-BA86-412243565066}" dt="2018-06-07T01:36:36.155" v="2101" actId="478"/>
          <ac:spMkLst>
            <pc:docMk/>
            <pc:sldMk cId="1565333489" sldId="287"/>
            <ac:spMk id="3" creationId="{C242AD80-B306-4BB2-9942-923D09936CC3}"/>
          </ac:spMkLst>
        </pc:spChg>
        <pc:spChg chg="add del mod">
          <ac:chgData name="MICHAEL GONG (DSCOE-ISD-OOCLL/ZHA)" userId="80b14a36-6422-4f88-ab25-1f9fd9a9b1f4" providerId="ADAL" clId="{A53DED51-DBE8-43D1-BA86-412243565066}" dt="2018-06-07T01:36:39.597" v="2102" actId="478"/>
          <ac:spMkLst>
            <pc:docMk/>
            <pc:sldMk cId="1565333489" sldId="287"/>
            <ac:spMk id="5" creationId="{2AA9E695-9456-4CD3-9878-3019042AF9F5}"/>
          </ac:spMkLst>
        </pc:spChg>
        <pc:spChg chg="add del mod">
          <ac:chgData name="MICHAEL GONG (DSCOE-ISD-OOCLL/ZHA)" userId="80b14a36-6422-4f88-ab25-1f9fd9a9b1f4" providerId="ADAL" clId="{A53DED51-DBE8-43D1-BA86-412243565066}" dt="2018-06-07T01:37:28.693" v="2120" actId="120"/>
          <ac:spMkLst>
            <pc:docMk/>
            <pc:sldMk cId="1565333489" sldId="287"/>
            <ac:spMk id="6" creationId="{B859DC4C-50C7-470E-978D-7B317517B890}"/>
          </ac:spMkLst>
        </pc:spChg>
        <pc:picChg chg="add mod">
          <ac:chgData name="MICHAEL GONG (DSCOE-ISD-OOCLL/ZHA)" userId="80b14a36-6422-4f88-ab25-1f9fd9a9b1f4" providerId="ADAL" clId="{A53DED51-DBE8-43D1-BA86-412243565066}" dt="2018-06-07T01:38:43.411" v="2134" actId="1076"/>
          <ac:picMkLst>
            <pc:docMk/>
            <pc:sldMk cId="1565333489" sldId="287"/>
            <ac:picMk id="8" creationId="{6475A5F5-7B25-4F8A-B426-EAE32DA2196B}"/>
          </ac:picMkLst>
        </pc:picChg>
        <pc:picChg chg="add del mod">
          <ac:chgData name="MICHAEL GONG (DSCOE-ISD-OOCLL/ZHA)" userId="80b14a36-6422-4f88-ab25-1f9fd9a9b1f4" providerId="ADAL" clId="{A53DED51-DBE8-43D1-BA86-412243565066}" dt="2018-06-07T01:38:44.847" v="2135" actId="120"/>
          <ac:picMkLst>
            <pc:docMk/>
            <pc:sldMk cId="1565333489" sldId="287"/>
            <ac:picMk id="10" creationId="{4C44338D-17B1-4706-93C2-FC5DB3F53EC1}"/>
          </ac:picMkLst>
        </pc:picChg>
      </pc:sldChg>
      <pc:sldChg chg="addSp delSp modSp add">
        <pc:chgData name="MICHAEL GONG (DSCOE-ISD-OOCLL/ZHA)" userId="80b14a36-6422-4f88-ab25-1f9fd9a9b1f4" providerId="ADAL" clId="{A53DED51-DBE8-43D1-BA86-412243565066}" dt="2018-06-07T01:41:54.122" v="2162" actId="1076"/>
        <pc:sldMkLst>
          <pc:docMk/>
          <pc:sldMk cId="2795259110" sldId="288"/>
        </pc:sldMkLst>
        <pc:spChg chg="mod">
          <ac:chgData name="MICHAEL GONG (DSCOE-ISD-OOCLL/ZHA)" userId="80b14a36-6422-4f88-ab25-1f9fd9a9b1f4" providerId="ADAL" clId="{A53DED51-DBE8-43D1-BA86-412243565066}" dt="2018-06-07T01:39:02.548" v="2141" actId="1076"/>
          <ac:spMkLst>
            <pc:docMk/>
            <pc:sldMk cId="2795259110" sldId="288"/>
            <ac:spMk id="2" creationId="{441B3425-3EB7-497F-A8DB-6DE01D59DBC8}"/>
          </ac:spMkLst>
        </pc:spChg>
        <pc:spChg chg="del">
          <ac:chgData name="MICHAEL GONG (DSCOE-ISD-OOCLL/ZHA)" userId="80b14a36-6422-4f88-ab25-1f9fd9a9b1f4" providerId="ADAL" clId="{A53DED51-DBE8-43D1-BA86-412243565066}" dt="2018-06-07T01:38:51.130" v="2137" actId="478"/>
          <ac:spMkLst>
            <pc:docMk/>
            <pc:sldMk cId="2795259110" sldId="288"/>
            <ac:spMk id="3" creationId="{91BAD3C5-9B21-425A-9F5D-4D92A05032C3}"/>
          </ac:spMkLst>
        </pc:spChg>
        <pc:picChg chg="add mod">
          <ac:chgData name="MICHAEL GONG (DSCOE-ISD-OOCLL/ZHA)" userId="80b14a36-6422-4f88-ab25-1f9fd9a9b1f4" providerId="ADAL" clId="{A53DED51-DBE8-43D1-BA86-412243565066}" dt="2018-06-07T01:41:54.122" v="2162" actId="1076"/>
          <ac:picMkLst>
            <pc:docMk/>
            <pc:sldMk cId="2795259110" sldId="288"/>
            <ac:picMk id="4" creationId="{C98631A4-770A-4C4B-814D-E7324366FC24}"/>
          </ac:picMkLst>
        </pc:picChg>
      </pc:sldChg>
      <pc:sldChg chg="addSp delSp modSp add">
        <pc:chgData name="MICHAEL GONG (DSCOE-ISD-OOCLL/ZHA)" userId="80b14a36-6422-4f88-ab25-1f9fd9a9b1f4" providerId="ADAL" clId="{A53DED51-DBE8-43D1-BA86-412243565066}" dt="2018-06-07T01:41:43.313" v="2160" actId="1076"/>
        <pc:sldMkLst>
          <pc:docMk/>
          <pc:sldMk cId="889313219" sldId="289"/>
        </pc:sldMkLst>
        <pc:spChg chg="mod">
          <ac:chgData name="MICHAEL GONG (DSCOE-ISD-OOCLL/ZHA)" userId="80b14a36-6422-4f88-ab25-1f9fd9a9b1f4" providerId="ADAL" clId="{A53DED51-DBE8-43D1-BA86-412243565066}" dt="2018-06-07T01:39:52.485" v="2143" actId="1076"/>
          <ac:spMkLst>
            <pc:docMk/>
            <pc:sldMk cId="889313219" sldId="289"/>
            <ac:spMk id="2" creationId="{FD595BC3-D82D-46F9-BD7E-F240E5F33F68}"/>
          </ac:spMkLst>
        </pc:spChg>
        <pc:spChg chg="del">
          <ac:chgData name="MICHAEL GONG (DSCOE-ISD-OOCLL/ZHA)" userId="80b14a36-6422-4f88-ab25-1f9fd9a9b1f4" providerId="ADAL" clId="{A53DED51-DBE8-43D1-BA86-412243565066}" dt="2018-06-07T01:39:55.206" v="2144" actId="478"/>
          <ac:spMkLst>
            <pc:docMk/>
            <pc:sldMk cId="889313219" sldId="289"/>
            <ac:spMk id="3" creationId="{55F6ED53-9B99-4F20-86A5-48C60946CBE3}"/>
          </ac:spMkLst>
        </pc:spChg>
        <pc:picChg chg="add mod">
          <ac:chgData name="MICHAEL GONG (DSCOE-ISD-OOCLL/ZHA)" userId="80b14a36-6422-4f88-ab25-1f9fd9a9b1f4" providerId="ADAL" clId="{A53DED51-DBE8-43D1-BA86-412243565066}" dt="2018-06-07T01:41:43.313" v="2160" actId="1076"/>
          <ac:picMkLst>
            <pc:docMk/>
            <pc:sldMk cId="889313219" sldId="289"/>
            <ac:picMk id="5" creationId="{503838D1-EB1E-48DA-B033-9653E1BD2FAB}"/>
          </ac:picMkLst>
        </pc:picChg>
      </pc:sldChg>
      <pc:sldChg chg="addSp delSp modSp add mod setBg">
        <pc:chgData name="MICHAEL GONG (DSCOE-ISD-OOCLL/ZHA)" userId="80b14a36-6422-4f88-ab25-1f9fd9a9b1f4" providerId="ADAL" clId="{A53DED51-DBE8-43D1-BA86-412243565066}" dt="2018-06-07T01:41:36.834" v="2158" actId="1076"/>
        <pc:sldMkLst>
          <pc:docMk/>
          <pc:sldMk cId="1653019528" sldId="290"/>
        </pc:sldMkLst>
        <pc:spChg chg="mod">
          <ac:chgData name="MICHAEL GONG (DSCOE-ISD-OOCLL/ZHA)" userId="80b14a36-6422-4f88-ab25-1f9fd9a9b1f4" providerId="ADAL" clId="{A53DED51-DBE8-43D1-BA86-412243565066}" dt="2018-06-07T01:41:28.739" v="2156" actId="1076"/>
          <ac:spMkLst>
            <pc:docMk/>
            <pc:sldMk cId="1653019528" sldId="290"/>
            <ac:spMk id="2" creationId="{FFF14C5D-73A6-4344-AC5D-B0FA53B197AE}"/>
          </ac:spMkLst>
        </pc:spChg>
        <pc:spChg chg="del">
          <ac:chgData name="MICHAEL GONG (DSCOE-ISD-OOCLL/ZHA)" userId="80b14a36-6422-4f88-ab25-1f9fd9a9b1f4" providerId="ADAL" clId="{A53DED51-DBE8-43D1-BA86-412243565066}" dt="2018-06-07T01:41:14.652" v="2151" actId="478"/>
          <ac:spMkLst>
            <pc:docMk/>
            <pc:sldMk cId="1653019528" sldId="290"/>
            <ac:spMk id="3" creationId="{7FD603DA-24FB-4980-960F-46AB2A750FBB}"/>
          </ac:spMkLst>
        </pc:spChg>
        <pc:spChg chg="add del">
          <ac:chgData name="MICHAEL GONG (DSCOE-ISD-OOCLL/ZHA)" userId="80b14a36-6422-4f88-ab25-1f9fd9a9b1f4" providerId="ADAL" clId="{A53DED51-DBE8-43D1-BA86-412243565066}" dt="2018-06-07T01:41:23.315" v="2155" actId="26606"/>
          <ac:spMkLst>
            <pc:docMk/>
            <pc:sldMk cId="1653019528" sldId="290"/>
            <ac:spMk id="10" creationId="{6753252F-4873-4F63-801D-CC719279A7D5}"/>
          </ac:spMkLst>
        </pc:spChg>
        <pc:spChg chg="add del">
          <ac:chgData name="MICHAEL GONG (DSCOE-ISD-OOCLL/ZHA)" userId="80b14a36-6422-4f88-ab25-1f9fd9a9b1f4" providerId="ADAL" clId="{A53DED51-DBE8-43D1-BA86-412243565066}" dt="2018-06-07T01:41:23.315" v="2155" actId="26606"/>
          <ac:spMkLst>
            <pc:docMk/>
            <pc:sldMk cId="1653019528" sldId="290"/>
            <ac:spMk id="12" creationId="{047C8CCB-F95D-4249-92DD-651249D3535A}"/>
          </ac:spMkLst>
        </pc:spChg>
        <pc:picChg chg="add mod">
          <ac:chgData name="MICHAEL GONG (DSCOE-ISD-OOCLL/ZHA)" userId="80b14a36-6422-4f88-ab25-1f9fd9a9b1f4" providerId="ADAL" clId="{A53DED51-DBE8-43D1-BA86-412243565066}" dt="2018-06-07T01:41:36.834" v="2158" actId="1076"/>
          <ac:picMkLst>
            <pc:docMk/>
            <pc:sldMk cId="1653019528" sldId="290"/>
            <ac:picMk id="5" creationId="{66C7D97C-936C-4F72-8D0A-3D4EFD916AB0}"/>
          </ac:picMkLst>
        </pc:picChg>
      </pc:sldChg>
      <pc:sldChg chg="addSp delSp modSp add">
        <pc:chgData name="MICHAEL GONG (DSCOE-ISD-OOCLL/ZHA)" userId="80b14a36-6422-4f88-ab25-1f9fd9a9b1f4" providerId="ADAL" clId="{A53DED51-DBE8-43D1-BA86-412243565066}" dt="2018-06-07T02:02:12.047" v="2324" actId="1076"/>
        <pc:sldMkLst>
          <pc:docMk/>
          <pc:sldMk cId="882489539" sldId="291"/>
        </pc:sldMkLst>
        <pc:spChg chg="del">
          <ac:chgData name="MICHAEL GONG (DSCOE-ISD-OOCLL/ZHA)" userId="80b14a36-6422-4f88-ab25-1f9fd9a9b1f4" providerId="ADAL" clId="{A53DED51-DBE8-43D1-BA86-412243565066}" dt="2018-06-07T01:47:52.436" v="2214" actId="1076"/>
          <ac:spMkLst>
            <pc:docMk/>
            <pc:sldMk cId="882489539" sldId="291"/>
            <ac:spMk id="2" creationId="{26E463A8-5129-4897-A579-01124A5276EE}"/>
          </ac:spMkLst>
        </pc:spChg>
        <pc:spChg chg="del">
          <ac:chgData name="MICHAEL GONG (DSCOE-ISD-OOCLL/ZHA)" userId="80b14a36-6422-4f88-ab25-1f9fd9a9b1f4" providerId="ADAL" clId="{A53DED51-DBE8-43D1-BA86-412243565066}" dt="2018-06-07T01:47:52.436" v="2214" actId="1076"/>
          <ac:spMkLst>
            <pc:docMk/>
            <pc:sldMk cId="882489539" sldId="291"/>
            <ac:spMk id="3" creationId="{23538D91-95CF-4E93-BF02-614FDA499D99}"/>
          </ac:spMkLst>
        </pc:spChg>
        <pc:spChg chg="add del">
          <ac:chgData name="MICHAEL GONG (DSCOE-ISD-OOCLL/ZHA)" userId="80b14a36-6422-4f88-ab25-1f9fd9a9b1f4" providerId="ADAL" clId="{A53DED51-DBE8-43D1-BA86-412243565066}" dt="2018-06-07T02:02:05.668" v="2322" actId="478"/>
          <ac:spMkLst>
            <pc:docMk/>
            <pc:sldMk cId="882489539" sldId="291"/>
            <ac:spMk id="4" creationId="{90F79A69-3757-44A8-9779-4FECBC5BE3D2}"/>
          </ac:spMkLst>
        </pc:spChg>
        <pc:spChg chg="add del">
          <ac:chgData name="MICHAEL GONG (DSCOE-ISD-OOCLL/ZHA)" userId="80b14a36-6422-4f88-ab25-1f9fd9a9b1f4" providerId="ADAL" clId="{A53DED51-DBE8-43D1-BA86-412243565066}" dt="2018-06-07T02:02:05.668" v="2322" actId="478"/>
          <ac:spMkLst>
            <pc:docMk/>
            <pc:sldMk cId="882489539" sldId="291"/>
            <ac:spMk id="5" creationId="{BAA7F8C4-6452-4C1B-8A2C-F6FB5B458257}"/>
          </ac:spMkLst>
        </pc:spChg>
        <pc:spChg chg="add del">
          <ac:chgData name="MICHAEL GONG (DSCOE-ISD-OOCLL/ZHA)" userId="80b14a36-6422-4f88-ab25-1f9fd9a9b1f4" providerId="ADAL" clId="{A53DED51-DBE8-43D1-BA86-412243565066}" dt="2018-06-07T02:02:05.668" v="2322" actId="478"/>
          <ac:spMkLst>
            <pc:docMk/>
            <pc:sldMk cId="882489539" sldId="291"/>
            <ac:spMk id="6" creationId="{71201296-4B08-4AE2-B43A-11BE4295E1D2}"/>
          </ac:spMkLst>
        </pc:spChg>
        <pc:spChg chg="add del">
          <ac:chgData name="MICHAEL GONG (DSCOE-ISD-OOCLL/ZHA)" userId="80b14a36-6422-4f88-ab25-1f9fd9a9b1f4" providerId="ADAL" clId="{A53DED51-DBE8-43D1-BA86-412243565066}" dt="2018-06-07T02:02:05.668" v="2322" actId="478"/>
          <ac:spMkLst>
            <pc:docMk/>
            <pc:sldMk cId="882489539" sldId="291"/>
            <ac:spMk id="7" creationId="{672C43FD-8C02-4658-82CB-28EA6A4D2A6C}"/>
          </ac:spMkLst>
        </pc:spChg>
        <pc:spChg chg="add del">
          <ac:chgData name="MICHAEL GONG (DSCOE-ISD-OOCLL/ZHA)" userId="80b14a36-6422-4f88-ab25-1f9fd9a9b1f4" providerId="ADAL" clId="{A53DED51-DBE8-43D1-BA86-412243565066}" dt="2018-06-07T02:02:05.668" v="2322" actId="478"/>
          <ac:spMkLst>
            <pc:docMk/>
            <pc:sldMk cId="882489539" sldId="291"/>
            <ac:spMk id="8" creationId="{6A188157-D3CD-45C2-9812-5E22611CA9BF}"/>
          </ac:spMkLst>
        </pc:spChg>
        <pc:spChg chg="add del">
          <ac:chgData name="MICHAEL GONG (DSCOE-ISD-OOCLL/ZHA)" userId="80b14a36-6422-4f88-ab25-1f9fd9a9b1f4" providerId="ADAL" clId="{A53DED51-DBE8-43D1-BA86-412243565066}" dt="2018-06-07T02:02:05.668" v="2322" actId="478"/>
          <ac:spMkLst>
            <pc:docMk/>
            <pc:sldMk cId="882489539" sldId="291"/>
            <ac:spMk id="9" creationId="{CB8273A2-16EB-4A70-BCF7-D5ACB6EE476D}"/>
          </ac:spMkLst>
        </pc:spChg>
        <pc:spChg chg="add del mod">
          <ac:chgData name="MICHAEL GONG (DSCOE-ISD-OOCLL/ZHA)" userId="80b14a36-6422-4f88-ab25-1f9fd9a9b1f4" providerId="ADAL" clId="{A53DED51-DBE8-43D1-BA86-412243565066}" dt="2018-06-07T02:02:05.668" v="2322" actId="478"/>
          <ac:spMkLst>
            <pc:docMk/>
            <pc:sldMk cId="882489539" sldId="291"/>
            <ac:spMk id="10" creationId="{A2E6E17E-2922-494F-904D-6CC7955B84AC}"/>
          </ac:spMkLst>
        </pc:spChg>
        <pc:spChg chg="add del mod">
          <ac:chgData name="MICHAEL GONG (DSCOE-ISD-OOCLL/ZHA)" userId="80b14a36-6422-4f88-ab25-1f9fd9a9b1f4" providerId="ADAL" clId="{A53DED51-DBE8-43D1-BA86-412243565066}" dt="2018-06-07T02:02:05.668" v="2322" actId="478"/>
          <ac:spMkLst>
            <pc:docMk/>
            <pc:sldMk cId="882489539" sldId="291"/>
            <ac:spMk id="11" creationId="{1CBB7F4B-B17C-4631-9988-571B43FD2A14}"/>
          </ac:spMkLst>
        </pc:spChg>
        <pc:spChg chg="add del mod">
          <ac:chgData name="MICHAEL GONG (DSCOE-ISD-OOCLL/ZHA)" userId="80b14a36-6422-4f88-ab25-1f9fd9a9b1f4" providerId="ADAL" clId="{A53DED51-DBE8-43D1-BA86-412243565066}" dt="2018-06-07T02:02:05.668" v="2322" actId="478"/>
          <ac:spMkLst>
            <pc:docMk/>
            <pc:sldMk cId="882489539" sldId="291"/>
            <ac:spMk id="12" creationId="{1E379048-02FC-4AE3-B228-BE1F9DBACD1C}"/>
          </ac:spMkLst>
        </pc:spChg>
        <pc:graphicFrameChg chg="add mod">
          <ac:chgData name="MICHAEL GONG (DSCOE-ISD-OOCLL/ZHA)" userId="80b14a36-6422-4f88-ab25-1f9fd9a9b1f4" providerId="ADAL" clId="{A53DED51-DBE8-43D1-BA86-412243565066}" dt="2018-06-07T02:02:12.047" v="2324" actId="1076"/>
          <ac:graphicFrameMkLst>
            <pc:docMk/>
            <pc:sldMk cId="882489539" sldId="291"/>
            <ac:graphicFrameMk id="13" creationId="{434832F3-BAB9-4FF7-B4E7-AF57825E901A}"/>
          </ac:graphicFrameMkLst>
        </pc:graphicFrameChg>
      </pc:sldChg>
      <pc:sldChg chg="addSp modSp add">
        <pc:chgData name="MICHAEL GONG (DSCOE-ISD-OOCLL/ZHA)" userId="80b14a36-6422-4f88-ab25-1f9fd9a9b1f4" providerId="ADAL" clId="{A53DED51-DBE8-43D1-BA86-412243565066}" dt="2018-06-07T01:49:54.582" v="2231" actId="1076"/>
        <pc:sldMkLst>
          <pc:docMk/>
          <pc:sldMk cId="1880926672" sldId="292"/>
        </pc:sldMkLst>
        <pc:spChg chg="add mod">
          <ac:chgData name="MICHAEL GONG (DSCOE-ISD-OOCLL/ZHA)" userId="80b14a36-6422-4f88-ab25-1f9fd9a9b1f4" providerId="ADAL" clId="{A53DED51-DBE8-43D1-BA86-412243565066}" dt="2018-06-07T01:49:53.724" v="2230" actId="1076"/>
          <ac:spMkLst>
            <pc:docMk/>
            <pc:sldMk cId="1880926672" sldId="292"/>
            <ac:spMk id="2" creationId="{02BD1808-B82E-4915-8CD2-8802F0F5AD6C}"/>
          </ac:spMkLst>
        </pc:spChg>
        <pc:spChg chg="add mod">
          <ac:chgData name="MICHAEL GONG (DSCOE-ISD-OOCLL/ZHA)" userId="80b14a36-6422-4f88-ab25-1f9fd9a9b1f4" providerId="ADAL" clId="{A53DED51-DBE8-43D1-BA86-412243565066}" dt="2018-06-07T01:49:54.582" v="2231" actId="1076"/>
          <ac:spMkLst>
            <pc:docMk/>
            <pc:sldMk cId="1880926672" sldId="292"/>
            <ac:spMk id="3" creationId="{4C98E2FD-B83C-48F1-AF7B-E64BED4D09B0}"/>
          </ac:spMkLst>
        </pc:spChg>
      </pc:sldChg>
      <pc:sldChg chg="addSp delSp modSp add">
        <pc:chgData name="MICHAEL GONG (DSCOE-ISD-OOCLL/ZHA)" userId="80b14a36-6422-4f88-ab25-1f9fd9a9b1f4" providerId="ADAL" clId="{A53DED51-DBE8-43D1-BA86-412243565066}" dt="2018-06-07T01:54:10.115" v="2239" actId="1076"/>
        <pc:sldMkLst>
          <pc:docMk/>
          <pc:sldMk cId="2405871813" sldId="293"/>
        </pc:sldMkLst>
        <pc:spChg chg="mod">
          <ac:chgData name="MICHAEL GONG (DSCOE-ISD-OOCLL/ZHA)" userId="80b14a36-6422-4f88-ab25-1f9fd9a9b1f4" providerId="ADAL" clId="{A53DED51-DBE8-43D1-BA86-412243565066}" dt="2018-06-07T01:54:10.115" v="2239" actId="1076"/>
          <ac:spMkLst>
            <pc:docMk/>
            <pc:sldMk cId="2405871813" sldId="293"/>
            <ac:spMk id="2" creationId="{F52A521F-BD90-421C-B618-129C626374B8}"/>
          </ac:spMkLst>
        </pc:spChg>
        <pc:spChg chg="del">
          <ac:chgData name="MICHAEL GONG (DSCOE-ISD-OOCLL/ZHA)" userId="80b14a36-6422-4f88-ab25-1f9fd9a9b1f4" providerId="ADAL" clId="{A53DED51-DBE8-43D1-BA86-412243565066}" dt="2018-06-07T01:53:12.935" v="2233" actId="478"/>
          <ac:spMkLst>
            <pc:docMk/>
            <pc:sldMk cId="2405871813" sldId="293"/>
            <ac:spMk id="3" creationId="{AE53A155-365D-40D4-9CAF-AE5C90D16516}"/>
          </ac:spMkLst>
        </pc:spChg>
        <pc:picChg chg="add mod">
          <ac:chgData name="MICHAEL GONG (DSCOE-ISD-OOCLL/ZHA)" userId="80b14a36-6422-4f88-ab25-1f9fd9a9b1f4" providerId="ADAL" clId="{A53DED51-DBE8-43D1-BA86-412243565066}" dt="2018-06-07T01:53:30.203" v="2238" actId="1076"/>
          <ac:picMkLst>
            <pc:docMk/>
            <pc:sldMk cId="2405871813" sldId="293"/>
            <ac:picMk id="4" creationId="{BD0B519C-7F90-4A0F-85B2-DDA02668AC16}"/>
          </ac:picMkLst>
        </pc:picChg>
      </pc:sldChg>
      <pc:sldChg chg="addSp modSp add">
        <pc:chgData name="MICHAEL GONG (DSCOE-ISD-OOCLL/ZHA)" userId="80b14a36-6422-4f88-ab25-1f9fd9a9b1f4" providerId="ADAL" clId="{A53DED51-DBE8-43D1-BA86-412243565066}" dt="2018-06-07T01:59:08.431" v="2313" actId="20577"/>
        <pc:sldMkLst>
          <pc:docMk/>
          <pc:sldMk cId="403140781" sldId="294"/>
        </pc:sldMkLst>
        <pc:spChg chg="mod">
          <ac:chgData name="MICHAEL GONG (DSCOE-ISD-OOCLL/ZHA)" userId="80b14a36-6422-4f88-ab25-1f9fd9a9b1f4" providerId="ADAL" clId="{A53DED51-DBE8-43D1-BA86-412243565066}" dt="2018-06-07T01:59:08.431" v="2313" actId="20577"/>
          <ac:spMkLst>
            <pc:docMk/>
            <pc:sldMk cId="403140781" sldId="294"/>
            <ac:spMk id="2" creationId="{ADAC5718-AEC9-41F0-B3E6-846B0FA29721}"/>
          </ac:spMkLst>
        </pc:spChg>
        <pc:spChg chg="mod">
          <ac:chgData name="MICHAEL GONG (DSCOE-ISD-OOCLL/ZHA)" userId="80b14a36-6422-4f88-ab25-1f9fd9a9b1f4" providerId="ADAL" clId="{A53DED51-DBE8-43D1-BA86-412243565066}" dt="2018-06-07T01:58:34.184" v="2302" actId="20577"/>
          <ac:spMkLst>
            <pc:docMk/>
            <pc:sldMk cId="403140781" sldId="294"/>
            <ac:spMk id="3" creationId="{A32D9C9E-2A56-4EDD-94D1-8D08628AAA76}"/>
          </ac:spMkLst>
        </pc:spChg>
        <pc:picChg chg="add mod">
          <ac:chgData name="MICHAEL GONG (DSCOE-ISD-OOCLL/ZHA)" userId="80b14a36-6422-4f88-ab25-1f9fd9a9b1f4" providerId="ADAL" clId="{A53DED51-DBE8-43D1-BA86-412243565066}" dt="2018-06-07T01:56:07.544" v="2270" actId="1076"/>
          <ac:picMkLst>
            <pc:docMk/>
            <pc:sldMk cId="403140781" sldId="294"/>
            <ac:picMk id="4" creationId="{A0CBDFD7-C341-4114-B51D-89E09B8C70AC}"/>
          </ac:picMkLst>
        </pc:picChg>
      </pc:sldChg>
      <pc:sldChg chg="addSp delSp modSp add modAnim">
        <pc:chgData name="MICHAEL GONG (DSCOE-ISD-OOCLL/ZHA)" userId="80b14a36-6422-4f88-ab25-1f9fd9a9b1f4" providerId="ADAL" clId="{A53DED51-DBE8-43D1-BA86-412243565066}" dt="2018-06-07T02:04:33.374" v="2384" actId="20577"/>
        <pc:sldMkLst>
          <pc:docMk/>
          <pc:sldMk cId="751952593" sldId="295"/>
        </pc:sldMkLst>
        <pc:spChg chg="add mod">
          <ac:chgData name="MICHAEL GONG (DSCOE-ISD-OOCLL/ZHA)" userId="80b14a36-6422-4f88-ab25-1f9fd9a9b1f4" providerId="ADAL" clId="{A53DED51-DBE8-43D1-BA86-412243565066}" dt="2018-06-07T02:04:33.374" v="2384" actId="20577"/>
          <ac:spMkLst>
            <pc:docMk/>
            <pc:sldMk cId="751952593" sldId="295"/>
            <ac:spMk id="2" creationId="{B97C0160-C8D3-44F7-98B1-5F0C7FA8F591}"/>
          </ac:spMkLst>
        </pc:spChg>
        <pc:spChg chg="add del mod">
          <ac:chgData name="MICHAEL GONG (DSCOE-ISD-OOCLL/ZHA)" userId="80b14a36-6422-4f88-ab25-1f9fd9a9b1f4" providerId="ADAL" clId="{A53DED51-DBE8-43D1-BA86-412243565066}" dt="2018-06-07T02:00:42.799" v="2317" actId="478"/>
          <ac:spMkLst>
            <pc:docMk/>
            <pc:sldMk cId="751952593" sldId="295"/>
            <ac:spMk id="3" creationId="{DF90333F-1F4C-471D-B176-0815A961A9B7}"/>
          </ac:spMkLst>
        </pc:spChg>
        <pc:spChg chg="add">
          <ac:chgData name="MICHAEL GONG (DSCOE-ISD-OOCLL/ZHA)" userId="80b14a36-6422-4f88-ab25-1f9fd9a9b1f4" providerId="ADAL" clId="{A53DED51-DBE8-43D1-BA86-412243565066}" dt="2018-06-07T02:00:43.215" v="2318" actId="20577"/>
          <ac:spMkLst>
            <pc:docMk/>
            <pc:sldMk cId="751952593" sldId="295"/>
            <ac:spMk id="13" creationId="{C12FCC01-9935-4C04-9F41-A0E736D88AB0}"/>
          </ac:spMkLst>
        </pc:spChg>
        <pc:spChg chg="add">
          <ac:chgData name="MICHAEL GONG (DSCOE-ISD-OOCLL/ZHA)" userId="80b14a36-6422-4f88-ab25-1f9fd9a9b1f4" providerId="ADAL" clId="{A53DED51-DBE8-43D1-BA86-412243565066}" dt="2018-06-07T02:00:43.215" v="2318" actId="20577"/>
          <ac:spMkLst>
            <pc:docMk/>
            <pc:sldMk cId="751952593" sldId="295"/>
            <ac:spMk id="17" creationId="{61108B9F-D946-44E4-B954-91C5C98C452E}"/>
          </ac:spMkLst>
        </pc:spChg>
        <pc:grpChg chg="add">
          <ac:chgData name="MICHAEL GONG (DSCOE-ISD-OOCLL/ZHA)" userId="80b14a36-6422-4f88-ab25-1f9fd9a9b1f4" providerId="ADAL" clId="{A53DED51-DBE8-43D1-BA86-412243565066}" dt="2018-06-07T02:00:43.215" v="2318" actId="20577"/>
          <ac:grpSpMkLst>
            <pc:docMk/>
            <pc:sldMk cId="751952593" sldId="295"/>
            <ac:grpSpMk id="7" creationId="{A2DB2C6D-4FD3-4380-9FE7-A416BB24685E}"/>
          </ac:grpSpMkLst>
        </pc:grpChg>
        <pc:grpChg chg="add">
          <ac:chgData name="MICHAEL GONG (DSCOE-ISD-OOCLL/ZHA)" userId="80b14a36-6422-4f88-ab25-1f9fd9a9b1f4" providerId="ADAL" clId="{A53DED51-DBE8-43D1-BA86-412243565066}" dt="2018-06-07T02:00:43.215" v="2318" actId="20577"/>
          <ac:grpSpMkLst>
            <pc:docMk/>
            <pc:sldMk cId="751952593" sldId="295"/>
            <ac:grpSpMk id="10" creationId="{359D5DC3-A591-45C1-A5EE-ED2240EC0A86}"/>
          </ac:grpSpMkLst>
        </pc:grpChg>
        <pc:grpChg chg="add">
          <ac:chgData name="MICHAEL GONG (DSCOE-ISD-OOCLL/ZHA)" userId="80b14a36-6422-4f88-ab25-1f9fd9a9b1f4" providerId="ADAL" clId="{A53DED51-DBE8-43D1-BA86-412243565066}" dt="2018-06-07T02:00:43.215" v="2318" actId="20577"/>
          <ac:grpSpMkLst>
            <pc:docMk/>
            <pc:sldMk cId="751952593" sldId="295"/>
            <ac:grpSpMk id="14" creationId="{BED27DAF-5F05-4EE9-8176-B03355342DC5}"/>
          </ac:grpSpMkLst>
        </pc:grpChg>
        <pc:graphicFrameChg chg="add">
          <ac:chgData name="MICHAEL GONG (DSCOE-ISD-OOCLL/ZHA)" userId="80b14a36-6422-4f88-ab25-1f9fd9a9b1f4" providerId="ADAL" clId="{A53DED51-DBE8-43D1-BA86-412243565066}" dt="2018-06-07T02:00:43.215" v="2318" actId="20577"/>
          <ac:graphicFrameMkLst>
            <pc:docMk/>
            <pc:sldMk cId="751952593" sldId="295"/>
            <ac:graphicFrameMk id="4" creationId="{D3D8BFE9-31D9-4F08-A118-2B41001A2D1D}"/>
          </ac:graphicFrameMkLst>
        </pc:graphicFrameChg>
        <pc:picChg chg="add">
          <ac:chgData name="MICHAEL GONG (DSCOE-ISD-OOCLL/ZHA)" userId="80b14a36-6422-4f88-ab25-1f9fd9a9b1f4" providerId="ADAL" clId="{A53DED51-DBE8-43D1-BA86-412243565066}" dt="2018-06-07T02:00:43.215" v="2318" actId="20577"/>
          <ac:picMkLst>
            <pc:docMk/>
            <pc:sldMk cId="751952593" sldId="295"/>
            <ac:picMk id="5" creationId="{1231E85C-722B-49CA-AA6C-DA165467EFD3}"/>
          </ac:picMkLst>
        </pc:picChg>
        <pc:picChg chg="add">
          <ac:chgData name="MICHAEL GONG (DSCOE-ISD-OOCLL/ZHA)" userId="80b14a36-6422-4f88-ab25-1f9fd9a9b1f4" providerId="ADAL" clId="{A53DED51-DBE8-43D1-BA86-412243565066}" dt="2018-06-07T02:00:43.215" v="2318" actId="20577"/>
          <ac:picMkLst>
            <pc:docMk/>
            <pc:sldMk cId="751952593" sldId="295"/>
            <ac:picMk id="6" creationId="{77C44203-A88F-4B43-AB71-336AFDB4AEE8}"/>
          </ac:picMkLst>
        </pc:picChg>
      </pc:sldChg>
      <pc:sldChg chg="addSp delSp modSp add addAnim delAnim modAnim">
        <pc:chgData name="MICHAEL GONG (DSCOE-ISD-OOCLL/ZHA)" userId="80b14a36-6422-4f88-ab25-1f9fd9a9b1f4" providerId="ADAL" clId="{A53DED51-DBE8-43D1-BA86-412243565066}" dt="2018-06-07T02:04:20.381" v="2378" actId="20577"/>
        <pc:sldMkLst>
          <pc:docMk/>
          <pc:sldMk cId="2100636139" sldId="296"/>
        </pc:sldMkLst>
        <pc:spChg chg="mod">
          <ac:chgData name="MICHAEL GONG (DSCOE-ISD-OOCLL/ZHA)" userId="80b14a36-6422-4f88-ab25-1f9fd9a9b1f4" providerId="ADAL" clId="{A53DED51-DBE8-43D1-BA86-412243565066}" dt="2018-06-07T02:04:20.381" v="2378" actId="20577"/>
          <ac:spMkLst>
            <pc:docMk/>
            <pc:sldMk cId="2100636139" sldId="296"/>
            <ac:spMk id="2" creationId="{25547398-6B60-403A-BC2A-601CAE45AC4D}"/>
          </ac:spMkLst>
        </pc:spChg>
        <pc:spChg chg="del">
          <ac:chgData name="MICHAEL GONG (DSCOE-ISD-OOCLL/ZHA)" userId="80b14a36-6422-4f88-ab25-1f9fd9a9b1f4" providerId="ADAL" clId="{A53DED51-DBE8-43D1-BA86-412243565066}" dt="2018-06-07T02:02:37.974" v="2338" actId="478"/>
          <ac:spMkLst>
            <pc:docMk/>
            <pc:sldMk cId="2100636139" sldId="296"/>
            <ac:spMk id="3" creationId="{E17EC57B-82BF-46F3-929B-5FFD2A39624E}"/>
          </ac:spMkLst>
        </pc:spChg>
        <pc:spChg chg="add del">
          <ac:chgData name="MICHAEL GONG (DSCOE-ISD-OOCLL/ZHA)" userId="80b14a36-6422-4f88-ab25-1f9fd9a9b1f4" providerId="ADAL" clId="{A53DED51-DBE8-43D1-BA86-412243565066}" dt="2018-06-07T02:03:00.255" v="2342" actId="478"/>
          <ac:spMkLst>
            <pc:docMk/>
            <pc:sldMk cId="2100636139" sldId="296"/>
            <ac:spMk id="4" creationId="{2BDA6E28-1F18-4072-B6E8-C1DF82DF687A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0" creationId="{0FBE07C9-D1AE-4069-A8B8-FD86F0B766B8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1" creationId="{830C0D33-B63A-48A5-9894-56C1588F1EF4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2" creationId="{A36C9B3F-68D4-427A-9252-E25ADC9413F0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3" creationId="{DF44D00F-47D3-4988-9CEE-7BC7047E6849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4" creationId="{163BB168-8C92-457A-A810-13DA5783EA91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5" creationId="{CB304075-A2B9-402D-A271-C374830BC2E9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6" creationId="{784BAD53-38D5-4010-A3FE-F4192412022B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7" creationId="{8073164C-361C-4AD4-88C5-AD398C142100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8" creationId="{CD9E243E-F4AD-474F-8BC4-F8019B2B028B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19" creationId="{151D6EFC-8EBC-4449-919B-8F9D90F8D389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20" creationId="{AB051AE4-68D3-4DFB-8241-D7D6877BA447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21" creationId="{040423CC-5CDA-463D-BD45-6EDD321D4E2A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22" creationId="{72297F2D-53C8-43D0-ABEC-97FF885D8645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23" creationId="{A703FC28-BE68-4530-8D8C-AC1AF76B846A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24" creationId="{C87EC92E-0CE1-4D9A-AB0A-3B48CE090DBC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25" creationId="{A5E1D189-F58F-4926-98BB-2EF71252FBB1}"/>
          </ac:spMkLst>
        </pc:spChg>
        <pc:spChg chg="add del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26" creationId="{4F4DCCA0-0A4F-4223-9E2C-2F94CA61A685}"/>
          </ac:spMkLst>
        </pc:spChg>
        <pc:spChg chg="add del mod">
          <ac:chgData name="MICHAEL GONG (DSCOE-ISD-OOCLL/ZHA)" userId="80b14a36-6422-4f88-ab25-1f9fd9a9b1f4" providerId="ADAL" clId="{A53DED51-DBE8-43D1-BA86-412243565066}" dt="2018-06-07T02:02:51.647" v="2341" actId="478"/>
          <ac:spMkLst>
            <pc:docMk/>
            <pc:sldMk cId="2100636139" sldId="296"/>
            <ac:spMk id="32" creationId="{F32EAD52-D052-4B4E-A55B-BF1735598EA4}"/>
          </ac:spMkLst>
        </pc:spChg>
        <pc:grpChg chg="add del">
          <ac:chgData name="MICHAEL GONG (DSCOE-ISD-OOCLL/ZHA)" userId="80b14a36-6422-4f88-ab25-1f9fd9a9b1f4" providerId="ADAL" clId="{A53DED51-DBE8-43D1-BA86-412243565066}" dt="2018-06-07T02:02:51.647" v="2341" actId="478"/>
          <ac:grpSpMkLst>
            <pc:docMk/>
            <pc:sldMk cId="2100636139" sldId="296"/>
            <ac:grpSpMk id="7" creationId="{59B2F1BE-3480-4361-A487-9A681BDFA1CB}"/>
          </ac:grpSpMkLst>
        </pc:grpChg>
        <pc:grpChg chg="add del">
          <ac:chgData name="MICHAEL GONG (DSCOE-ISD-OOCLL/ZHA)" userId="80b14a36-6422-4f88-ab25-1f9fd9a9b1f4" providerId="ADAL" clId="{A53DED51-DBE8-43D1-BA86-412243565066}" dt="2018-06-07T02:02:51.647" v="2341" actId="478"/>
          <ac:grpSpMkLst>
            <pc:docMk/>
            <pc:sldMk cId="2100636139" sldId="296"/>
            <ac:grpSpMk id="28" creationId="{ABF22C9F-00B8-414B-9125-98964C3F533F}"/>
          </ac:grpSpMkLst>
        </pc:grpChg>
        <pc:graphicFrameChg chg="add del">
          <ac:chgData name="MICHAEL GONG (DSCOE-ISD-OOCLL/ZHA)" userId="80b14a36-6422-4f88-ab25-1f9fd9a9b1f4" providerId="ADAL" clId="{A53DED51-DBE8-43D1-BA86-412243565066}" dt="2018-06-07T02:02:51.647" v="2341" actId="478"/>
          <ac:graphicFrameMkLst>
            <pc:docMk/>
            <pc:sldMk cId="2100636139" sldId="296"/>
            <ac:graphicFrameMk id="5" creationId="{22039202-143A-462C-90E6-6ED942952EE3}"/>
          </ac:graphicFrameMkLst>
        </pc:graphicFrameChg>
        <pc:picChg chg="add del">
          <ac:chgData name="MICHAEL GONG (DSCOE-ISD-OOCLL/ZHA)" userId="80b14a36-6422-4f88-ab25-1f9fd9a9b1f4" providerId="ADAL" clId="{A53DED51-DBE8-43D1-BA86-412243565066}" dt="2018-06-07T02:02:51.647" v="2341" actId="478"/>
          <ac:picMkLst>
            <pc:docMk/>
            <pc:sldMk cId="2100636139" sldId="296"/>
            <ac:picMk id="6" creationId="{8CF128E2-E27D-4376-90B6-01FDA282C06B}"/>
          </ac:picMkLst>
        </pc:picChg>
        <pc:cxnChg chg="add del">
          <ac:chgData name="MICHAEL GONG (DSCOE-ISD-OOCLL/ZHA)" userId="80b14a36-6422-4f88-ab25-1f9fd9a9b1f4" providerId="ADAL" clId="{A53DED51-DBE8-43D1-BA86-412243565066}" dt="2018-06-07T02:02:51.647" v="2341" actId="478"/>
          <ac:cxnSpMkLst>
            <pc:docMk/>
            <pc:sldMk cId="2100636139" sldId="296"/>
            <ac:cxnSpMk id="27" creationId="{33FA9498-A4C7-4A3F-985A-B46BEA09A2C9}"/>
          </ac:cxnSpMkLst>
        </pc:cxnChg>
      </pc:sldChg>
      <pc:sldChg chg="modSp add">
        <pc:chgData name="MICHAEL GONG (DSCOE-ISD-OOCLL/ZHA)" userId="80b14a36-6422-4f88-ab25-1f9fd9a9b1f4" providerId="ADAL" clId="{A53DED51-DBE8-43D1-BA86-412243565066}" dt="2018-06-07T02:10:56.200" v="2413" actId="113"/>
        <pc:sldMkLst>
          <pc:docMk/>
          <pc:sldMk cId="3178816720" sldId="297"/>
        </pc:sldMkLst>
        <pc:spChg chg="mod">
          <ac:chgData name="MICHAEL GONG (DSCOE-ISD-OOCLL/ZHA)" userId="80b14a36-6422-4f88-ab25-1f9fd9a9b1f4" providerId="ADAL" clId="{A53DED51-DBE8-43D1-BA86-412243565066}" dt="2018-06-07T02:04:26.461" v="2381" actId="20577"/>
          <ac:spMkLst>
            <pc:docMk/>
            <pc:sldMk cId="3178816720" sldId="297"/>
            <ac:spMk id="2" creationId="{77C4E611-EADB-4F3C-B0B0-5C01BA04F09E}"/>
          </ac:spMkLst>
        </pc:spChg>
        <pc:spChg chg="mod">
          <ac:chgData name="MICHAEL GONG (DSCOE-ISD-OOCLL/ZHA)" userId="80b14a36-6422-4f88-ab25-1f9fd9a9b1f4" providerId="ADAL" clId="{A53DED51-DBE8-43D1-BA86-412243565066}" dt="2018-06-07T02:10:56.200" v="2413" actId="113"/>
          <ac:spMkLst>
            <pc:docMk/>
            <pc:sldMk cId="3178816720" sldId="297"/>
            <ac:spMk id="3" creationId="{CEAE28A8-1E8A-4D05-986F-D237F69661F9}"/>
          </ac:spMkLst>
        </pc:spChg>
      </pc:sldChg>
      <pc:sldChg chg="modSp add">
        <pc:chgData name="MICHAEL GONG (DSCOE-ISD-OOCLL/ZHA)" userId="80b14a36-6422-4f88-ab25-1f9fd9a9b1f4" providerId="ADAL" clId="{A53DED51-DBE8-43D1-BA86-412243565066}" dt="2018-06-07T02:10:47.286" v="2412" actId="113"/>
        <pc:sldMkLst>
          <pc:docMk/>
          <pc:sldMk cId="1799218678" sldId="298"/>
        </pc:sldMkLst>
        <pc:spChg chg="mod">
          <ac:chgData name="MICHAEL GONG (DSCOE-ISD-OOCLL/ZHA)" userId="80b14a36-6422-4f88-ab25-1f9fd9a9b1f4" providerId="ADAL" clId="{A53DED51-DBE8-43D1-BA86-412243565066}" dt="2018-06-07T02:04:03.570" v="2375" actId="20577"/>
          <ac:spMkLst>
            <pc:docMk/>
            <pc:sldMk cId="1799218678" sldId="298"/>
            <ac:spMk id="2" creationId="{A6F2C365-A4CF-44FC-9D6A-02C783ACBB98}"/>
          </ac:spMkLst>
        </pc:spChg>
        <pc:spChg chg="mod">
          <ac:chgData name="MICHAEL GONG (DSCOE-ISD-OOCLL/ZHA)" userId="80b14a36-6422-4f88-ab25-1f9fd9a9b1f4" providerId="ADAL" clId="{A53DED51-DBE8-43D1-BA86-412243565066}" dt="2018-06-07T02:10:47.286" v="2412" actId="113"/>
          <ac:spMkLst>
            <pc:docMk/>
            <pc:sldMk cId="1799218678" sldId="298"/>
            <ac:spMk id="3" creationId="{10432BAE-76C1-4F69-95C0-BAB7E1BA96E0}"/>
          </ac:spMkLst>
        </pc:spChg>
      </pc:sldChg>
      <pc:sldChg chg="addSp delSp modSp add">
        <pc:chgData name="MICHAEL GONG (DSCOE-ISD-OOCLL/ZHA)" userId="80b14a36-6422-4f88-ab25-1f9fd9a9b1f4" providerId="ADAL" clId="{A53DED51-DBE8-43D1-BA86-412243565066}" dt="2018-06-07T02:10:35.757" v="2411" actId="1076"/>
        <pc:sldMkLst>
          <pc:docMk/>
          <pc:sldMk cId="1121859247" sldId="299"/>
        </pc:sldMkLst>
        <pc:spChg chg="mod">
          <ac:chgData name="MICHAEL GONG (DSCOE-ISD-OOCLL/ZHA)" userId="80b14a36-6422-4f88-ab25-1f9fd9a9b1f4" providerId="ADAL" clId="{A53DED51-DBE8-43D1-BA86-412243565066}" dt="2018-06-07T02:09:10.814" v="2397" actId="20577"/>
          <ac:spMkLst>
            <pc:docMk/>
            <pc:sldMk cId="1121859247" sldId="299"/>
            <ac:spMk id="2" creationId="{84BA01ED-93D0-4337-A5FE-AA98B46E31A3}"/>
          </ac:spMkLst>
        </pc:spChg>
        <pc:spChg chg="del">
          <ac:chgData name="MICHAEL GONG (DSCOE-ISD-OOCLL/ZHA)" userId="80b14a36-6422-4f88-ab25-1f9fd9a9b1f4" providerId="ADAL" clId="{A53DED51-DBE8-43D1-BA86-412243565066}" dt="2018-06-07T02:09:13.544" v="2398" actId="478"/>
          <ac:spMkLst>
            <pc:docMk/>
            <pc:sldMk cId="1121859247" sldId="299"/>
            <ac:spMk id="3" creationId="{A307D403-DF46-43A1-AFED-38DAC8348ECB}"/>
          </ac:spMkLst>
        </pc:spChg>
        <pc:picChg chg="add del mod">
          <ac:chgData name="MICHAEL GONG (DSCOE-ISD-OOCLL/ZHA)" userId="80b14a36-6422-4f88-ab25-1f9fd9a9b1f4" providerId="ADAL" clId="{A53DED51-DBE8-43D1-BA86-412243565066}" dt="2018-06-07T02:09:15.143" v="2400" actId="1076"/>
          <ac:picMkLst>
            <pc:docMk/>
            <pc:sldMk cId="1121859247" sldId="299"/>
            <ac:picMk id="5" creationId="{F8001DC0-B5C1-4232-9301-65B357F9D5BB}"/>
          </ac:picMkLst>
        </pc:picChg>
        <pc:picChg chg="add del mod">
          <ac:chgData name="MICHAEL GONG (DSCOE-ISD-OOCLL/ZHA)" userId="80b14a36-6422-4f88-ab25-1f9fd9a9b1f4" providerId="ADAL" clId="{A53DED51-DBE8-43D1-BA86-412243565066}" dt="2018-06-07T02:09:19.823" v="2402" actId="1076"/>
          <ac:picMkLst>
            <pc:docMk/>
            <pc:sldMk cId="1121859247" sldId="299"/>
            <ac:picMk id="7" creationId="{04BA630C-A1ED-40EE-9CA4-E3DFC37EC32D}"/>
          </ac:picMkLst>
        </pc:picChg>
        <pc:picChg chg="add del mod">
          <ac:chgData name="MICHAEL GONG (DSCOE-ISD-OOCLL/ZHA)" userId="80b14a36-6422-4f88-ab25-1f9fd9a9b1f4" providerId="ADAL" clId="{A53DED51-DBE8-43D1-BA86-412243565066}" dt="2018-06-07T02:10:09.454" v="2404" actId="1076"/>
          <ac:picMkLst>
            <pc:docMk/>
            <pc:sldMk cId="1121859247" sldId="299"/>
            <ac:picMk id="9" creationId="{BD3E2E90-C7A2-4D86-BB53-B238FEDD5CCB}"/>
          </ac:picMkLst>
        </pc:picChg>
        <pc:picChg chg="add mod">
          <ac:chgData name="MICHAEL GONG (DSCOE-ISD-OOCLL/ZHA)" userId="80b14a36-6422-4f88-ab25-1f9fd9a9b1f4" providerId="ADAL" clId="{A53DED51-DBE8-43D1-BA86-412243565066}" dt="2018-06-07T02:10:35.757" v="2411" actId="1076"/>
          <ac:picMkLst>
            <pc:docMk/>
            <pc:sldMk cId="1121859247" sldId="299"/>
            <ac:picMk id="11" creationId="{52BC7820-7DC5-4024-A4FA-DDECEC3DE8A4}"/>
          </ac:picMkLst>
        </pc:picChg>
      </pc:sldChg>
      <pc:sldChg chg="modSp add">
        <pc:chgData name="MICHAEL GONG (DSCOE-ISD-OOCLL/ZHA)" userId="80b14a36-6422-4f88-ab25-1f9fd9a9b1f4" providerId="ADAL" clId="{A53DED51-DBE8-43D1-BA86-412243565066}" dt="2018-06-07T02:12:21.244" v="2473" actId="20577"/>
        <pc:sldMkLst>
          <pc:docMk/>
          <pc:sldMk cId="2443205142" sldId="300"/>
        </pc:sldMkLst>
        <pc:spChg chg="mod">
          <ac:chgData name="MICHAEL GONG (DSCOE-ISD-OOCLL/ZHA)" userId="80b14a36-6422-4f88-ab25-1f9fd9a9b1f4" providerId="ADAL" clId="{A53DED51-DBE8-43D1-BA86-412243565066}" dt="2018-06-07T02:11:48.293" v="2430" actId="20577"/>
          <ac:spMkLst>
            <pc:docMk/>
            <pc:sldMk cId="2443205142" sldId="300"/>
            <ac:spMk id="2" creationId="{3BA069ED-9AD9-4D35-9043-4F5AB8BEE2E0}"/>
          </ac:spMkLst>
        </pc:spChg>
        <pc:spChg chg="mod">
          <ac:chgData name="MICHAEL GONG (DSCOE-ISD-OOCLL/ZHA)" userId="80b14a36-6422-4f88-ab25-1f9fd9a9b1f4" providerId="ADAL" clId="{A53DED51-DBE8-43D1-BA86-412243565066}" dt="2018-06-07T02:12:21.244" v="2473" actId="20577"/>
          <ac:spMkLst>
            <pc:docMk/>
            <pc:sldMk cId="2443205142" sldId="300"/>
            <ac:spMk id="3" creationId="{12BE9C7B-156E-4C0D-96A6-8560BBA08E5B}"/>
          </ac:spMkLst>
        </pc:spChg>
      </pc:sldChg>
      <pc:sldChg chg="addSp delSp modSp add">
        <pc:chgData name="MICHAEL GONG (DSCOE-ISD-OOCLL/ZHA)" userId="80b14a36-6422-4f88-ab25-1f9fd9a9b1f4" providerId="ADAL" clId="{A53DED51-DBE8-43D1-BA86-412243565066}" dt="2018-06-07T02:13:11.854" v="2478" actId="1076"/>
        <pc:sldMkLst>
          <pc:docMk/>
          <pc:sldMk cId="4018743023" sldId="301"/>
        </pc:sldMkLst>
        <pc:spChg chg="del">
          <ac:chgData name="MICHAEL GONG (DSCOE-ISD-OOCLL/ZHA)" userId="80b14a36-6422-4f88-ab25-1f9fd9a9b1f4" providerId="ADAL" clId="{A53DED51-DBE8-43D1-BA86-412243565066}" dt="2018-06-07T02:13:04.440" v="2476" actId="1076"/>
          <ac:spMkLst>
            <pc:docMk/>
            <pc:sldMk cId="4018743023" sldId="301"/>
            <ac:spMk id="2" creationId="{8ACA6A8F-52A1-46CA-B6DC-0D471A2903A8}"/>
          </ac:spMkLst>
        </pc:spChg>
        <pc:spChg chg="del">
          <ac:chgData name="MICHAEL GONG (DSCOE-ISD-OOCLL/ZHA)" userId="80b14a36-6422-4f88-ab25-1f9fd9a9b1f4" providerId="ADAL" clId="{A53DED51-DBE8-43D1-BA86-412243565066}" dt="2018-06-07T02:13:04.440" v="2476" actId="1076"/>
          <ac:spMkLst>
            <pc:docMk/>
            <pc:sldMk cId="4018743023" sldId="301"/>
            <ac:spMk id="3" creationId="{B9A80008-6B47-446C-B11A-8320521698C5}"/>
          </ac:spMkLst>
        </pc:spChg>
        <pc:spChg chg="add del mod">
          <ac:chgData name="MICHAEL GONG (DSCOE-ISD-OOCLL/ZHA)" userId="80b14a36-6422-4f88-ab25-1f9fd9a9b1f4" providerId="ADAL" clId="{A53DED51-DBE8-43D1-BA86-412243565066}" dt="2018-06-07T02:13:10.605" v="2477" actId="1076"/>
          <ac:spMkLst>
            <pc:docMk/>
            <pc:sldMk cId="4018743023" sldId="301"/>
            <ac:spMk id="4" creationId="{373A8B02-E9CE-43D2-B79A-E6D57C88F6DA}"/>
          </ac:spMkLst>
        </pc:spChg>
        <pc:spChg chg="add del mod">
          <ac:chgData name="MICHAEL GONG (DSCOE-ISD-OOCLL/ZHA)" userId="80b14a36-6422-4f88-ab25-1f9fd9a9b1f4" providerId="ADAL" clId="{A53DED51-DBE8-43D1-BA86-412243565066}" dt="2018-06-07T02:13:10.605" v="2477" actId="1076"/>
          <ac:spMkLst>
            <pc:docMk/>
            <pc:sldMk cId="4018743023" sldId="301"/>
            <ac:spMk id="5" creationId="{37AD1F2D-BBA9-46F2-96E6-A73DEDB7CED5}"/>
          </ac:spMkLst>
        </pc:spChg>
        <pc:spChg chg="add mod">
          <ac:chgData name="MICHAEL GONG (DSCOE-ISD-OOCLL/ZHA)" userId="80b14a36-6422-4f88-ab25-1f9fd9a9b1f4" providerId="ADAL" clId="{A53DED51-DBE8-43D1-BA86-412243565066}" dt="2018-06-07T02:13:11.854" v="2478" actId="1076"/>
          <ac:spMkLst>
            <pc:docMk/>
            <pc:sldMk cId="4018743023" sldId="301"/>
            <ac:spMk id="6" creationId="{8D9A7F7F-45EA-4ED7-BB60-9CBB65D1BDE0}"/>
          </ac:spMkLst>
        </pc:spChg>
        <pc:spChg chg="add mod">
          <ac:chgData name="MICHAEL GONG (DSCOE-ISD-OOCLL/ZHA)" userId="80b14a36-6422-4f88-ab25-1f9fd9a9b1f4" providerId="ADAL" clId="{A53DED51-DBE8-43D1-BA86-412243565066}" dt="2018-06-07T02:13:10.605" v="2477" actId="1076"/>
          <ac:spMkLst>
            <pc:docMk/>
            <pc:sldMk cId="4018743023" sldId="301"/>
            <ac:spMk id="7" creationId="{3B4051FE-FF29-4FC7-9380-D2A592AE73CE}"/>
          </ac:spMkLst>
        </pc:spChg>
      </pc:sldChg>
      <pc:sldChg chg="addSp delSp modSp add">
        <pc:chgData name="MICHAEL GONG (DSCOE-ISD-OOCLL/ZHA)" userId="80b14a36-6422-4f88-ab25-1f9fd9a9b1f4" providerId="ADAL" clId="{A53DED51-DBE8-43D1-BA86-412243565066}" dt="2018-06-07T02:17:13.424" v="2482" actId="1076"/>
        <pc:sldMkLst>
          <pc:docMk/>
          <pc:sldMk cId="2887929372" sldId="302"/>
        </pc:sldMkLst>
        <pc:spChg chg="del">
          <ac:chgData name="MICHAEL GONG (DSCOE-ISD-OOCLL/ZHA)" userId="80b14a36-6422-4f88-ab25-1f9fd9a9b1f4" providerId="ADAL" clId="{A53DED51-DBE8-43D1-BA86-412243565066}" dt="2018-06-07T02:16:35.431" v="2480" actId="1076"/>
          <ac:spMkLst>
            <pc:docMk/>
            <pc:sldMk cId="2887929372" sldId="302"/>
            <ac:spMk id="2" creationId="{8E965F2E-02D9-4D49-96B5-D28490878B0A}"/>
          </ac:spMkLst>
        </pc:spChg>
        <pc:spChg chg="del">
          <ac:chgData name="MICHAEL GONG (DSCOE-ISD-OOCLL/ZHA)" userId="80b14a36-6422-4f88-ab25-1f9fd9a9b1f4" providerId="ADAL" clId="{A53DED51-DBE8-43D1-BA86-412243565066}" dt="2018-06-07T02:16:35.431" v="2480" actId="1076"/>
          <ac:spMkLst>
            <pc:docMk/>
            <pc:sldMk cId="2887929372" sldId="302"/>
            <ac:spMk id="3" creationId="{5585CBF9-250F-4C56-9A90-AC4520BC09DB}"/>
          </ac:spMkLst>
        </pc:spChg>
        <pc:spChg chg="add mod">
          <ac:chgData name="MICHAEL GONG (DSCOE-ISD-OOCLL/ZHA)" userId="80b14a36-6422-4f88-ab25-1f9fd9a9b1f4" providerId="ADAL" clId="{A53DED51-DBE8-43D1-BA86-412243565066}" dt="2018-06-07T02:17:13.424" v="2482" actId="1076"/>
          <ac:spMkLst>
            <pc:docMk/>
            <pc:sldMk cId="2887929372" sldId="302"/>
            <ac:spMk id="4" creationId="{C43366A9-A737-4639-BA3C-AC2356A5EBFD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6" creationId="{AB021F41-73BF-4EBC-A632-458B28FBC408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7" creationId="{9F4820D0-1535-4E88-9945-4F9B42CBF2A3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8" creationId="{97A1E27B-8905-471C-AB89-26B36EF38192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9" creationId="{651ECC0D-BAEE-419F-9110-3EE1646534E3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10" creationId="{E0018FC8-0780-4167-83A2-79AF3BFFB437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11" creationId="{DC5267F3-E285-42BE-9F6A-75063C51CFAF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16" creationId="{78FB6FA0-9A6A-4EFA-A69F-BE3B45D482B6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17" creationId="{D72F3B00-C2F1-46AE-925F-ECC24C72ADBB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18" creationId="{B37B28D1-6484-4E06-B68E-F5E4C7F56F6F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19" creationId="{C490A5BD-9294-4162-9DEE-C7E044E6B0BC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0" creationId="{611EC814-DF2A-4FDB-A916-694C8652F83B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1" creationId="{F9E6D129-0FC6-4394-B367-D93B9F52677C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2" creationId="{6423085D-DA21-49ED-92D2-D7810127F160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3" creationId="{BC469262-2A52-4B62-BA83-A214FEB093A2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4" creationId="{362A805C-FC64-441D-A212-2F62D6F7D10C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5" creationId="{CF359817-1851-4B61-92AD-2D6B27D4A56A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6" creationId="{6A47B96B-5E20-45DB-AAE4-D877868D36B1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7" creationId="{F70FA389-42C5-47F8-9441-6604E45180C0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8" creationId="{D552E112-E658-46B9-9E67-FA7F729B9094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29" creationId="{1BCD9ADB-BFA7-4BEE-AF06-A5DA1153803E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30" creationId="{F3EE2700-6314-4DC9-A697-351895EA00A2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31" creationId="{CFF55FD3-0CF8-431E-B4E3-D5E49060051D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32" creationId="{36A420BC-DDA2-41EC-A845-1E95FE37D7E1}"/>
          </ac:spMkLst>
        </pc:spChg>
        <pc:spChg chg="add">
          <ac:chgData name="MICHAEL GONG (DSCOE-ISD-OOCLL/ZHA)" userId="80b14a36-6422-4f88-ab25-1f9fd9a9b1f4" providerId="ADAL" clId="{A53DED51-DBE8-43D1-BA86-412243565066}" dt="2018-06-07T02:17:05.440" v="2481" actId="1076"/>
          <ac:spMkLst>
            <pc:docMk/>
            <pc:sldMk cId="2887929372" sldId="302"/>
            <ac:spMk id="33" creationId="{A64B0E8D-1299-459A-A072-946B0E2CA87E}"/>
          </ac:spMkLst>
        </pc:spChg>
        <pc:picChg chg="add">
          <ac:chgData name="MICHAEL GONG (DSCOE-ISD-OOCLL/ZHA)" userId="80b14a36-6422-4f88-ab25-1f9fd9a9b1f4" providerId="ADAL" clId="{A53DED51-DBE8-43D1-BA86-412243565066}" dt="2018-06-07T02:17:05.440" v="2481" actId="1076"/>
          <ac:picMkLst>
            <pc:docMk/>
            <pc:sldMk cId="2887929372" sldId="302"/>
            <ac:picMk id="5" creationId="{F77AB70C-4CCE-404A-86CC-A5E293F284A1}"/>
          </ac:picMkLst>
        </pc:picChg>
        <pc:picChg chg="add">
          <ac:chgData name="MICHAEL GONG (DSCOE-ISD-OOCLL/ZHA)" userId="80b14a36-6422-4f88-ab25-1f9fd9a9b1f4" providerId="ADAL" clId="{A53DED51-DBE8-43D1-BA86-412243565066}" dt="2018-06-07T02:17:05.440" v="2481" actId="1076"/>
          <ac:picMkLst>
            <pc:docMk/>
            <pc:sldMk cId="2887929372" sldId="302"/>
            <ac:picMk id="34" creationId="{B41ED528-6693-4AE9-9763-408F69D1FD46}"/>
          </ac:picMkLst>
        </pc:picChg>
        <pc:cxnChg chg="add">
          <ac:chgData name="MICHAEL GONG (DSCOE-ISD-OOCLL/ZHA)" userId="80b14a36-6422-4f88-ab25-1f9fd9a9b1f4" providerId="ADAL" clId="{A53DED51-DBE8-43D1-BA86-412243565066}" dt="2018-06-07T02:17:05.440" v="2481" actId="1076"/>
          <ac:cxnSpMkLst>
            <pc:docMk/>
            <pc:sldMk cId="2887929372" sldId="302"/>
            <ac:cxnSpMk id="12" creationId="{F1B91FBA-DCBE-4547-937A-1FB7C45C2F45}"/>
          </ac:cxnSpMkLst>
        </pc:cxnChg>
        <pc:cxnChg chg="add">
          <ac:chgData name="MICHAEL GONG (DSCOE-ISD-OOCLL/ZHA)" userId="80b14a36-6422-4f88-ab25-1f9fd9a9b1f4" providerId="ADAL" clId="{A53DED51-DBE8-43D1-BA86-412243565066}" dt="2018-06-07T02:17:05.440" v="2481" actId="1076"/>
          <ac:cxnSpMkLst>
            <pc:docMk/>
            <pc:sldMk cId="2887929372" sldId="302"/>
            <ac:cxnSpMk id="13" creationId="{4F2B5600-0B9A-42F5-95E6-3310EA09B2FC}"/>
          </ac:cxnSpMkLst>
        </pc:cxnChg>
        <pc:cxnChg chg="add">
          <ac:chgData name="MICHAEL GONG (DSCOE-ISD-OOCLL/ZHA)" userId="80b14a36-6422-4f88-ab25-1f9fd9a9b1f4" providerId="ADAL" clId="{A53DED51-DBE8-43D1-BA86-412243565066}" dt="2018-06-07T02:17:05.440" v="2481" actId="1076"/>
          <ac:cxnSpMkLst>
            <pc:docMk/>
            <pc:sldMk cId="2887929372" sldId="302"/>
            <ac:cxnSpMk id="14" creationId="{97D5B1B1-5FDF-4FE0-946D-D1A501401D50}"/>
          </ac:cxnSpMkLst>
        </pc:cxnChg>
        <pc:cxnChg chg="add">
          <ac:chgData name="MICHAEL GONG (DSCOE-ISD-OOCLL/ZHA)" userId="80b14a36-6422-4f88-ab25-1f9fd9a9b1f4" providerId="ADAL" clId="{A53DED51-DBE8-43D1-BA86-412243565066}" dt="2018-06-07T02:17:05.440" v="2481" actId="1076"/>
          <ac:cxnSpMkLst>
            <pc:docMk/>
            <pc:sldMk cId="2887929372" sldId="302"/>
            <ac:cxnSpMk id="15" creationId="{E58FA556-B6A7-4DF9-93D3-50D20E973F29}"/>
          </ac:cxnSpMkLst>
        </pc:cxnChg>
      </pc:sldChg>
      <pc:sldChg chg="add">
        <pc:chgData name="MICHAEL GONG (DSCOE-ISD-OOCLL/ZHA)" userId="80b14a36-6422-4f88-ab25-1f9fd9a9b1f4" providerId="ADAL" clId="{A53DED51-DBE8-43D1-BA86-412243565066}" dt="2018-06-07T02:17:49.371" v="2483" actId="1076"/>
        <pc:sldMkLst>
          <pc:docMk/>
          <pc:sldMk cId="3982028678" sldId="303"/>
        </pc:sldMkLst>
      </pc:sldChg>
      <pc:sldChg chg="add del">
        <pc:chgData name="MICHAEL GONG (DSCOE-ISD-OOCLL/ZHA)" userId="80b14a36-6422-4f88-ab25-1f9fd9a9b1f4" providerId="ADAL" clId="{A53DED51-DBE8-43D1-BA86-412243565066}" dt="2018-06-07T03:27:55.612" v="3169" actId="2696"/>
        <pc:sldMkLst>
          <pc:docMk/>
          <pc:sldMk cId="1648854986" sldId="304"/>
        </pc:sldMkLst>
      </pc:sldChg>
      <pc:sldChg chg="add">
        <pc:chgData name="MICHAEL GONG (DSCOE-ISD-OOCLL/ZHA)" userId="80b14a36-6422-4f88-ab25-1f9fd9a9b1f4" providerId="ADAL" clId="{A53DED51-DBE8-43D1-BA86-412243565066}" dt="2018-06-07T02:18:15.668" v="2485" actId="1076"/>
        <pc:sldMkLst>
          <pc:docMk/>
          <pc:sldMk cId="588347393" sldId="305"/>
        </pc:sldMkLst>
      </pc:sldChg>
      <pc:sldChg chg="addSp modSp add">
        <pc:chgData name="MICHAEL GONG (DSCOE-ISD-OOCLL/ZHA)" userId="80b14a36-6422-4f88-ab25-1f9fd9a9b1f4" providerId="ADAL" clId="{A53DED51-DBE8-43D1-BA86-412243565066}" dt="2018-06-07T02:34:52.416" v="2541" actId="20577"/>
        <pc:sldMkLst>
          <pc:docMk/>
          <pc:sldMk cId="1662850687" sldId="306"/>
        </pc:sldMkLst>
        <pc:spChg chg="mod">
          <ac:chgData name="MICHAEL GONG (DSCOE-ISD-OOCLL/ZHA)" userId="80b14a36-6422-4f88-ab25-1f9fd9a9b1f4" providerId="ADAL" clId="{A53DED51-DBE8-43D1-BA86-412243565066}" dt="2018-06-07T02:34:52.416" v="2541" actId="20577"/>
          <ac:spMkLst>
            <pc:docMk/>
            <pc:sldMk cId="1662850687" sldId="306"/>
            <ac:spMk id="2" creationId="{5537C8AF-5F45-4DB8-8ACF-DFB8E89F16D0}"/>
          </ac:spMkLst>
        </pc:spChg>
        <pc:picChg chg="add mod">
          <ac:chgData name="MICHAEL GONG (DSCOE-ISD-OOCLL/ZHA)" userId="80b14a36-6422-4f88-ab25-1f9fd9a9b1f4" providerId="ADAL" clId="{A53DED51-DBE8-43D1-BA86-412243565066}" dt="2018-06-07T02:34:34.645" v="2492" actId="1076"/>
          <ac:picMkLst>
            <pc:docMk/>
            <pc:sldMk cId="1662850687" sldId="306"/>
            <ac:picMk id="4" creationId="{19BA393D-B116-4F2D-8A8A-D0D48DD31365}"/>
          </ac:picMkLst>
        </pc:picChg>
      </pc:sldChg>
      <pc:sldChg chg="modSp add ord">
        <pc:chgData name="MICHAEL GONG (DSCOE-ISD-OOCLL/ZHA)" userId="80b14a36-6422-4f88-ab25-1f9fd9a9b1f4" providerId="ADAL" clId="{A53DED51-DBE8-43D1-BA86-412243565066}" dt="2018-06-07T03:44:46.707" v="3310" actId="1076"/>
        <pc:sldMkLst>
          <pc:docMk/>
          <pc:sldMk cId="827425448" sldId="307"/>
        </pc:sldMkLst>
        <pc:spChg chg="mod">
          <ac:chgData name="MICHAEL GONG (DSCOE-ISD-OOCLL/ZHA)" userId="80b14a36-6422-4f88-ab25-1f9fd9a9b1f4" providerId="ADAL" clId="{A53DED51-DBE8-43D1-BA86-412243565066}" dt="2018-06-07T02:42:30.953" v="2582" actId="20577"/>
          <ac:spMkLst>
            <pc:docMk/>
            <pc:sldMk cId="827425448" sldId="307"/>
            <ac:spMk id="2" creationId="{AFDAFE19-2F08-4EEA-A8F9-DB571284E61A}"/>
          </ac:spMkLst>
        </pc:spChg>
      </pc:sldChg>
      <pc:sldChg chg="addSp delSp modSp add ord">
        <pc:chgData name="MICHAEL GONG (DSCOE-ISD-OOCLL/ZHA)" userId="80b14a36-6422-4f88-ab25-1f9fd9a9b1f4" providerId="ADAL" clId="{A53DED51-DBE8-43D1-BA86-412243565066}" dt="2018-06-07T03:44:46.707" v="3310" actId="1076"/>
        <pc:sldMkLst>
          <pc:docMk/>
          <pc:sldMk cId="4163468232" sldId="308"/>
        </pc:sldMkLst>
        <pc:spChg chg="del">
          <ac:chgData name="MICHAEL GONG (DSCOE-ISD-OOCLL/ZHA)" userId="80b14a36-6422-4f88-ab25-1f9fd9a9b1f4" providerId="ADAL" clId="{A53DED51-DBE8-43D1-BA86-412243565066}" dt="2018-06-07T02:42:41.496" v="2584" actId="1076"/>
          <ac:spMkLst>
            <pc:docMk/>
            <pc:sldMk cId="4163468232" sldId="308"/>
            <ac:spMk id="2" creationId="{8B54CF4C-4332-4642-B64D-F812AEBC8D30}"/>
          </ac:spMkLst>
        </pc:spChg>
        <pc:spChg chg="del">
          <ac:chgData name="MICHAEL GONG (DSCOE-ISD-OOCLL/ZHA)" userId="80b14a36-6422-4f88-ab25-1f9fd9a9b1f4" providerId="ADAL" clId="{A53DED51-DBE8-43D1-BA86-412243565066}" dt="2018-06-07T02:42:41.496" v="2584" actId="1076"/>
          <ac:spMkLst>
            <pc:docMk/>
            <pc:sldMk cId="4163468232" sldId="308"/>
            <ac:spMk id="3" creationId="{EC292C40-6BA8-436A-A7C8-7904E4FEDB74}"/>
          </ac:spMkLst>
        </pc:spChg>
        <pc:spChg chg="add mod">
          <ac:chgData name="MICHAEL GONG (DSCOE-ISD-OOCLL/ZHA)" userId="80b14a36-6422-4f88-ab25-1f9fd9a9b1f4" providerId="ADAL" clId="{A53DED51-DBE8-43D1-BA86-412243565066}" dt="2018-06-07T02:44:37.824" v="2635" actId="20577"/>
          <ac:spMkLst>
            <pc:docMk/>
            <pc:sldMk cId="4163468232" sldId="308"/>
            <ac:spMk id="4" creationId="{AF630F1D-C5A3-4DB1-928B-CFB6851FE7FE}"/>
          </ac:spMkLst>
        </pc:spChg>
        <pc:spChg chg="add del mod">
          <ac:chgData name="MICHAEL GONG (DSCOE-ISD-OOCLL/ZHA)" userId="80b14a36-6422-4f88-ab25-1f9fd9a9b1f4" providerId="ADAL" clId="{A53DED51-DBE8-43D1-BA86-412243565066}" dt="2018-06-07T02:42:46.982" v="2585" actId="478"/>
          <ac:spMkLst>
            <pc:docMk/>
            <pc:sldMk cId="4163468232" sldId="308"/>
            <ac:spMk id="5" creationId="{F5E86DBC-2D7E-443D-AC78-CBFE665973D6}"/>
          </ac:spMkLst>
        </pc:spChg>
        <pc:spChg chg="add mod">
          <ac:chgData name="MICHAEL GONG (DSCOE-ISD-OOCLL/ZHA)" userId="80b14a36-6422-4f88-ab25-1f9fd9a9b1f4" providerId="ADAL" clId="{A53DED51-DBE8-43D1-BA86-412243565066}" dt="2018-06-07T02:44:24.264" v="2610" actId="13822"/>
          <ac:spMkLst>
            <pc:docMk/>
            <pc:sldMk cId="4163468232" sldId="308"/>
            <ac:spMk id="6" creationId="{FF660214-1F97-4B0C-990B-A034F767CF4C}"/>
          </ac:spMkLst>
        </pc:spChg>
        <pc:spChg chg="add mod">
          <ac:chgData name="MICHAEL GONG (DSCOE-ISD-OOCLL/ZHA)" userId="80b14a36-6422-4f88-ab25-1f9fd9a9b1f4" providerId="ADAL" clId="{A53DED51-DBE8-43D1-BA86-412243565066}" dt="2018-06-07T02:44:00.463" v="2604" actId="1076"/>
          <ac:spMkLst>
            <pc:docMk/>
            <pc:sldMk cId="4163468232" sldId="308"/>
            <ac:spMk id="7" creationId="{16B56F50-C9F4-4EE2-BAFD-FEF2B5AB64D8}"/>
          </ac:spMkLst>
        </pc:spChg>
        <pc:spChg chg="add del mod">
          <ac:chgData name="MICHAEL GONG (DSCOE-ISD-OOCLL/ZHA)" userId="80b14a36-6422-4f88-ab25-1f9fd9a9b1f4" providerId="ADAL" clId="{A53DED51-DBE8-43D1-BA86-412243565066}" dt="2018-06-07T02:48:21.782" v="2764" actId="478"/>
          <ac:spMkLst>
            <pc:docMk/>
            <pc:sldMk cId="4163468232" sldId="308"/>
            <ac:spMk id="17" creationId="{08CF9C36-CD7A-479C-B858-95402EAB6BE8}"/>
          </ac:spMkLst>
        </pc:spChg>
        <pc:spChg chg="add mod">
          <ac:chgData name="MICHAEL GONG (DSCOE-ISD-OOCLL/ZHA)" userId="80b14a36-6422-4f88-ab25-1f9fd9a9b1f4" providerId="ADAL" clId="{A53DED51-DBE8-43D1-BA86-412243565066}" dt="2018-06-07T02:49:29.205" v="2780" actId="1076"/>
          <ac:spMkLst>
            <pc:docMk/>
            <pc:sldMk cId="4163468232" sldId="308"/>
            <ac:spMk id="18" creationId="{723EC5D7-8996-4E7B-AB7D-5FD9EB17BF0F}"/>
          </ac:spMkLst>
        </pc:spChg>
        <pc:spChg chg="add mod">
          <ac:chgData name="MICHAEL GONG (DSCOE-ISD-OOCLL/ZHA)" userId="80b14a36-6422-4f88-ab25-1f9fd9a9b1f4" providerId="ADAL" clId="{A53DED51-DBE8-43D1-BA86-412243565066}" dt="2018-06-07T02:47:34.965" v="2756" actId="14100"/>
          <ac:spMkLst>
            <pc:docMk/>
            <pc:sldMk cId="4163468232" sldId="308"/>
            <ac:spMk id="19" creationId="{226EF92A-03EE-4942-8839-E60426128927}"/>
          </ac:spMkLst>
        </pc:spChg>
        <pc:spChg chg="add mod">
          <ac:chgData name="MICHAEL GONG (DSCOE-ISD-OOCLL/ZHA)" userId="80b14a36-6422-4f88-ab25-1f9fd9a9b1f4" providerId="ADAL" clId="{A53DED51-DBE8-43D1-BA86-412243565066}" dt="2018-06-07T02:47:34.965" v="2756" actId="14100"/>
          <ac:spMkLst>
            <pc:docMk/>
            <pc:sldMk cId="4163468232" sldId="308"/>
            <ac:spMk id="20" creationId="{2A37B14B-6A33-4193-B557-D7D810E4FCDE}"/>
          </ac:spMkLst>
        </pc:spChg>
        <pc:spChg chg="add mod">
          <ac:chgData name="MICHAEL GONG (DSCOE-ISD-OOCLL/ZHA)" userId="80b14a36-6422-4f88-ab25-1f9fd9a9b1f4" providerId="ADAL" clId="{A53DED51-DBE8-43D1-BA86-412243565066}" dt="2018-06-07T02:48:05.557" v="2761" actId="13822"/>
          <ac:spMkLst>
            <pc:docMk/>
            <pc:sldMk cId="4163468232" sldId="308"/>
            <ac:spMk id="21" creationId="{E03CC80C-81BB-4F95-9B01-E90C894AC2F7}"/>
          </ac:spMkLst>
        </pc:spChg>
        <pc:spChg chg="add mod">
          <ac:chgData name="MICHAEL GONG (DSCOE-ISD-OOCLL/ZHA)" userId="80b14a36-6422-4f88-ab25-1f9fd9a9b1f4" providerId="ADAL" clId="{A53DED51-DBE8-43D1-BA86-412243565066}" dt="2018-06-07T02:47:34.965" v="2756" actId="14100"/>
          <ac:spMkLst>
            <pc:docMk/>
            <pc:sldMk cId="4163468232" sldId="308"/>
            <ac:spMk id="22" creationId="{5E745966-7D00-4679-B272-E33C6C56C065}"/>
          </ac:spMkLst>
        </pc:spChg>
        <pc:spChg chg="add mod">
          <ac:chgData name="MICHAEL GONG (DSCOE-ISD-OOCLL/ZHA)" userId="80b14a36-6422-4f88-ab25-1f9fd9a9b1f4" providerId="ADAL" clId="{A53DED51-DBE8-43D1-BA86-412243565066}" dt="2018-06-07T02:47:34.965" v="2756" actId="14100"/>
          <ac:spMkLst>
            <pc:docMk/>
            <pc:sldMk cId="4163468232" sldId="308"/>
            <ac:spMk id="23" creationId="{52A7BC30-50D3-4E84-B052-2793C3F7BF88}"/>
          </ac:spMkLst>
        </pc:spChg>
        <pc:spChg chg="add mod">
          <ac:chgData name="MICHAEL GONG (DSCOE-ISD-OOCLL/ZHA)" userId="80b14a36-6422-4f88-ab25-1f9fd9a9b1f4" providerId="ADAL" clId="{A53DED51-DBE8-43D1-BA86-412243565066}" dt="2018-06-07T02:47:34.965" v="2756" actId="14100"/>
          <ac:spMkLst>
            <pc:docMk/>
            <pc:sldMk cId="4163468232" sldId="308"/>
            <ac:spMk id="24" creationId="{D8C08DA5-1E61-4FC6-8533-82151ED89DC6}"/>
          </ac:spMkLst>
        </pc:spChg>
        <pc:spChg chg="add mod">
          <ac:chgData name="MICHAEL GONG (DSCOE-ISD-OOCLL/ZHA)" userId="80b14a36-6422-4f88-ab25-1f9fd9a9b1f4" providerId="ADAL" clId="{A53DED51-DBE8-43D1-BA86-412243565066}" dt="2018-06-07T02:47:54.774" v="2758" actId="13822"/>
          <ac:spMkLst>
            <pc:docMk/>
            <pc:sldMk cId="4163468232" sldId="308"/>
            <ac:spMk id="25" creationId="{F137FEA4-6067-4474-BD19-18F926DD6B0C}"/>
          </ac:spMkLst>
        </pc:spChg>
        <pc:spChg chg="add mod">
          <ac:chgData name="MICHAEL GONG (DSCOE-ISD-OOCLL/ZHA)" userId="80b14a36-6422-4f88-ab25-1f9fd9a9b1f4" providerId="ADAL" clId="{A53DED51-DBE8-43D1-BA86-412243565066}" dt="2018-06-07T02:46:08.894" v="2688" actId="1076"/>
          <ac:spMkLst>
            <pc:docMk/>
            <pc:sldMk cId="4163468232" sldId="308"/>
            <ac:spMk id="26" creationId="{7221ECA8-E916-467C-8008-6D7587E308AD}"/>
          </ac:spMkLst>
        </pc:spChg>
        <pc:spChg chg="add mod">
          <ac:chgData name="MICHAEL GONG (DSCOE-ISD-OOCLL/ZHA)" userId="80b14a36-6422-4f88-ab25-1f9fd9a9b1f4" providerId="ADAL" clId="{A53DED51-DBE8-43D1-BA86-412243565066}" dt="2018-06-07T02:46:39.318" v="2723" actId="1076"/>
          <ac:spMkLst>
            <pc:docMk/>
            <pc:sldMk cId="4163468232" sldId="308"/>
            <ac:spMk id="27" creationId="{949E14E4-D245-45C8-A4C5-3395976EB18C}"/>
          </ac:spMkLst>
        </pc:spChg>
        <pc:spChg chg="add mod">
          <ac:chgData name="MICHAEL GONG (DSCOE-ISD-OOCLL/ZHA)" userId="80b14a36-6422-4f88-ab25-1f9fd9a9b1f4" providerId="ADAL" clId="{A53DED51-DBE8-43D1-BA86-412243565066}" dt="2018-06-07T02:47:08.024" v="2754" actId="113"/>
          <ac:spMkLst>
            <pc:docMk/>
            <pc:sldMk cId="4163468232" sldId="308"/>
            <ac:spMk id="28" creationId="{206C250F-3B46-4F4C-B916-5AB52DA73D0B}"/>
          </ac:spMkLst>
        </pc:spChg>
        <pc:spChg chg="add del mod">
          <ac:chgData name="MICHAEL GONG (DSCOE-ISD-OOCLL/ZHA)" userId="80b14a36-6422-4f88-ab25-1f9fd9a9b1f4" providerId="ADAL" clId="{A53DED51-DBE8-43D1-BA86-412243565066}" dt="2018-06-07T02:48:18.995" v="2763" actId="11529"/>
          <ac:spMkLst>
            <pc:docMk/>
            <pc:sldMk cId="4163468232" sldId="308"/>
            <ac:spMk id="29" creationId="{5B4791EE-5AF6-4FCB-94D1-0AC40B6ABA1B}"/>
          </ac:spMkLst>
        </pc:spChg>
        <pc:spChg chg="add mod">
          <ac:chgData name="MICHAEL GONG (DSCOE-ISD-OOCLL/ZHA)" userId="80b14a36-6422-4f88-ab25-1f9fd9a9b1f4" providerId="ADAL" clId="{A53DED51-DBE8-43D1-BA86-412243565066}" dt="2018-06-07T02:48:44.480" v="2769" actId="17032"/>
          <ac:spMkLst>
            <pc:docMk/>
            <pc:sldMk cId="4163468232" sldId="308"/>
            <ac:spMk id="30" creationId="{C10DE0F7-6C30-490A-9F44-FA3D822CA996}"/>
          </ac:spMkLst>
        </pc:spChg>
        <pc:spChg chg="add mod">
          <ac:chgData name="MICHAEL GONG (DSCOE-ISD-OOCLL/ZHA)" userId="80b14a36-6422-4f88-ab25-1f9fd9a9b1f4" providerId="ADAL" clId="{A53DED51-DBE8-43D1-BA86-412243565066}" dt="2018-06-07T02:49:40.373" v="2785" actId="1076"/>
          <ac:spMkLst>
            <pc:docMk/>
            <pc:sldMk cId="4163468232" sldId="308"/>
            <ac:spMk id="31" creationId="{0E1DE066-5C9A-4DF6-B74A-671CC70BB677}"/>
          </ac:spMkLst>
        </pc:spChg>
        <pc:spChg chg="add mod">
          <ac:chgData name="MICHAEL GONG (DSCOE-ISD-OOCLL/ZHA)" userId="80b14a36-6422-4f88-ab25-1f9fd9a9b1f4" providerId="ADAL" clId="{A53DED51-DBE8-43D1-BA86-412243565066}" dt="2018-06-07T02:49:37.716" v="2784" actId="1076"/>
          <ac:spMkLst>
            <pc:docMk/>
            <pc:sldMk cId="4163468232" sldId="308"/>
            <ac:spMk id="32" creationId="{C16753D3-F66A-4495-B7CD-060DCFB557C1}"/>
          </ac:spMkLst>
        </pc:spChg>
        <pc:spChg chg="add mod">
          <ac:chgData name="MICHAEL GONG (DSCOE-ISD-OOCLL/ZHA)" userId="80b14a36-6422-4f88-ab25-1f9fd9a9b1f4" providerId="ADAL" clId="{A53DED51-DBE8-43D1-BA86-412243565066}" dt="2018-06-07T02:51:32.219" v="2791" actId="1076"/>
          <ac:spMkLst>
            <pc:docMk/>
            <pc:sldMk cId="4163468232" sldId="308"/>
            <ac:spMk id="33" creationId="{50CE989E-C814-4646-972E-5E62F932D804}"/>
          </ac:spMkLst>
        </pc:spChg>
        <pc:spChg chg="add mod">
          <ac:chgData name="MICHAEL GONG (DSCOE-ISD-OOCLL/ZHA)" userId="80b14a36-6422-4f88-ab25-1f9fd9a9b1f4" providerId="ADAL" clId="{A53DED51-DBE8-43D1-BA86-412243565066}" dt="2018-06-07T02:51:44.329" v="2801" actId="1076"/>
          <ac:spMkLst>
            <pc:docMk/>
            <pc:sldMk cId="4163468232" sldId="308"/>
            <ac:spMk id="34" creationId="{8DE1808E-01A6-4202-A6AD-54BC0BEAA70E}"/>
          </ac:spMkLst>
        </pc:spChg>
        <pc:spChg chg="add mod">
          <ac:chgData name="MICHAEL GONG (DSCOE-ISD-OOCLL/ZHA)" userId="80b14a36-6422-4f88-ab25-1f9fd9a9b1f4" providerId="ADAL" clId="{A53DED51-DBE8-43D1-BA86-412243565066}" dt="2018-06-07T03:44:24.566" v="3308" actId="20577"/>
          <ac:spMkLst>
            <pc:docMk/>
            <pc:sldMk cId="4163468232" sldId="308"/>
            <ac:spMk id="40" creationId="{3E6E7705-63E0-456C-85CE-6CA6AF0641AB}"/>
          </ac:spMkLst>
        </pc:spChg>
        <pc:spChg chg="add del mod">
          <ac:chgData name="MICHAEL GONG (DSCOE-ISD-OOCLL/ZHA)" userId="80b14a36-6422-4f88-ab25-1f9fd9a9b1f4" providerId="ADAL" clId="{A53DED51-DBE8-43D1-BA86-412243565066}" dt="2018-06-07T02:52:53.306" v="2848" actId="478"/>
          <ac:spMkLst>
            <pc:docMk/>
            <pc:sldMk cId="4163468232" sldId="308"/>
            <ac:spMk id="41" creationId="{1F3295FB-614D-4748-9387-15B55064BA93}"/>
          </ac:spMkLst>
        </pc:spChg>
        <pc:spChg chg="add del mod">
          <ac:chgData name="MICHAEL GONG (DSCOE-ISD-OOCLL/ZHA)" userId="80b14a36-6422-4f88-ab25-1f9fd9a9b1f4" providerId="ADAL" clId="{A53DED51-DBE8-43D1-BA86-412243565066}" dt="2018-06-07T03:06:26.842" v="3069" actId="478"/>
          <ac:spMkLst>
            <pc:docMk/>
            <pc:sldMk cId="4163468232" sldId="308"/>
            <ac:spMk id="42" creationId="{D3880411-DE6C-400E-A7AC-6672B87C8440}"/>
          </ac:spMkLst>
        </pc:spChg>
        <pc:spChg chg="add del mod">
          <ac:chgData name="MICHAEL GONG (DSCOE-ISD-OOCLL/ZHA)" userId="80b14a36-6422-4f88-ab25-1f9fd9a9b1f4" providerId="ADAL" clId="{A53DED51-DBE8-43D1-BA86-412243565066}" dt="2018-06-07T03:06:28.137" v="3070" actId="478"/>
          <ac:spMkLst>
            <pc:docMk/>
            <pc:sldMk cId="4163468232" sldId="308"/>
            <ac:spMk id="43" creationId="{AAFE163B-7758-4E5D-98E1-67F2FBE95CEB}"/>
          </ac:spMkLst>
        </pc:spChg>
        <pc:spChg chg="add del mod">
          <ac:chgData name="MICHAEL GONG (DSCOE-ISD-OOCLL/ZHA)" userId="80b14a36-6422-4f88-ab25-1f9fd9a9b1f4" providerId="ADAL" clId="{A53DED51-DBE8-43D1-BA86-412243565066}" dt="2018-06-07T03:06:29.653" v="3071" actId="478"/>
          <ac:spMkLst>
            <pc:docMk/>
            <pc:sldMk cId="4163468232" sldId="308"/>
            <ac:spMk id="44" creationId="{B853EAEF-91F3-4C55-A312-C7825229818A}"/>
          </ac:spMkLst>
        </pc:spChg>
        <pc:spChg chg="add mod">
          <ac:chgData name="MICHAEL GONG (DSCOE-ISD-OOCLL/ZHA)" userId="80b14a36-6422-4f88-ab25-1f9fd9a9b1f4" providerId="ADAL" clId="{A53DED51-DBE8-43D1-BA86-412243565066}" dt="2018-06-07T02:58:34.893" v="2922" actId="1076"/>
          <ac:spMkLst>
            <pc:docMk/>
            <pc:sldMk cId="4163468232" sldId="308"/>
            <ac:spMk id="45" creationId="{63C296A0-F54B-40B0-B3BA-35A8D98F28CD}"/>
          </ac:spMkLst>
        </pc:spChg>
        <pc:spChg chg="add mod">
          <ac:chgData name="MICHAEL GONG (DSCOE-ISD-OOCLL/ZHA)" userId="80b14a36-6422-4f88-ab25-1f9fd9a9b1f4" providerId="ADAL" clId="{A53DED51-DBE8-43D1-BA86-412243565066}" dt="2018-06-07T02:58:58.124" v="2944" actId="1076"/>
          <ac:spMkLst>
            <pc:docMk/>
            <pc:sldMk cId="4163468232" sldId="308"/>
            <ac:spMk id="51" creationId="{FB292CC6-184C-40B5-862A-25666DA618E6}"/>
          </ac:spMkLst>
        </pc:spChg>
        <pc:spChg chg="add del mod">
          <ac:chgData name="MICHAEL GONG (DSCOE-ISD-OOCLL/ZHA)" userId="80b14a36-6422-4f88-ab25-1f9fd9a9b1f4" providerId="ADAL" clId="{A53DED51-DBE8-43D1-BA86-412243565066}" dt="2018-06-07T03:06:31.275" v="3072" actId="478"/>
          <ac:spMkLst>
            <pc:docMk/>
            <pc:sldMk cId="4163468232" sldId="308"/>
            <ac:spMk id="52" creationId="{3BCE0BA2-FC0A-49E1-B3E7-ABA00C31BB21}"/>
          </ac:spMkLst>
        </pc:spChg>
        <pc:spChg chg="add del mod">
          <ac:chgData name="MICHAEL GONG (DSCOE-ISD-OOCLL/ZHA)" userId="80b14a36-6422-4f88-ab25-1f9fd9a9b1f4" providerId="ADAL" clId="{A53DED51-DBE8-43D1-BA86-412243565066}" dt="2018-06-07T03:06:39.978" v="3073" actId="478"/>
          <ac:spMkLst>
            <pc:docMk/>
            <pc:sldMk cId="4163468232" sldId="308"/>
            <ac:spMk id="53" creationId="{8924B3C8-BBAF-4BC1-B875-E178156B8649}"/>
          </ac:spMkLst>
        </pc:spChg>
        <pc:cxnChg chg="add mod">
          <ac:chgData name="MICHAEL GONG (DSCOE-ISD-OOCLL/ZHA)" userId="80b14a36-6422-4f88-ab25-1f9fd9a9b1f4" providerId="ADAL" clId="{A53DED51-DBE8-43D1-BA86-412243565066}" dt="2018-06-07T02:48:57.279" v="2776" actId="692"/>
          <ac:cxnSpMkLst>
            <pc:docMk/>
            <pc:sldMk cId="4163468232" sldId="308"/>
            <ac:cxnSpMk id="9" creationId="{F7E49152-9BF3-47DD-BA4E-C05373E25047}"/>
          </ac:cxnSpMkLst>
        </pc:cxnChg>
        <pc:cxnChg chg="add mod">
          <ac:chgData name="MICHAEL GONG (DSCOE-ISD-OOCLL/ZHA)" userId="80b14a36-6422-4f88-ab25-1f9fd9a9b1f4" providerId="ADAL" clId="{A53DED51-DBE8-43D1-BA86-412243565066}" dt="2018-06-07T02:52:02.562" v="2806" actId="1076"/>
          <ac:cxnSpMkLst>
            <pc:docMk/>
            <pc:sldMk cId="4163468232" sldId="308"/>
            <ac:cxnSpMk id="36" creationId="{4A742985-3C0D-49F7-9C7D-C4A2CE0DDC12}"/>
          </ac:cxnSpMkLst>
        </pc:cxnChg>
        <pc:cxnChg chg="add mod">
          <ac:chgData name="MICHAEL GONG (DSCOE-ISD-OOCLL/ZHA)" userId="80b14a36-6422-4f88-ab25-1f9fd9a9b1f4" providerId="ADAL" clId="{A53DED51-DBE8-43D1-BA86-412243565066}" dt="2018-06-07T02:58:34.893" v="2922" actId="1076"/>
          <ac:cxnSpMkLst>
            <pc:docMk/>
            <pc:sldMk cId="4163468232" sldId="308"/>
            <ac:cxnSpMk id="47" creationId="{B4012824-C8D4-47C4-A3CC-598BFA989FFD}"/>
          </ac:cxnSpMkLst>
        </pc:cxnChg>
      </pc:sldChg>
      <pc:sldChg chg="addSp modSp add ord">
        <pc:chgData name="MICHAEL GONG (DSCOE-ISD-OOCLL/ZHA)" userId="80b14a36-6422-4f88-ab25-1f9fd9a9b1f4" providerId="ADAL" clId="{A53DED51-DBE8-43D1-BA86-412243565066}" dt="2018-06-07T04:51:26.598" v="3503"/>
        <pc:sldMkLst>
          <pc:docMk/>
          <pc:sldMk cId="3589189569" sldId="309"/>
        </pc:sldMkLst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6" creationId="{FF660214-1F97-4B0C-990B-A034F767CF4C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7" creationId="{16B56F50-C9F4-4EE2-BAFD-FEF2B5AB64D8}"/>
          </ac:spMkLst>
        </pc:spChg>
        <pc:spChg chg="add mod">
          <ac:chgData name="MICHAEL GONG (DSCOE-ISD-OOCLL/ZHA)" userId="80b14a36-6422-4f88-ab25-1f9fd9a9b1f4" providerId="ADAL" clId="{A53DED51-DBE8-43D1-BA86-412243565066}" dt="2018-06-07T03:27:19.225" v="3168" actId="13822"/>
          <ac:spMkLst>
            <pc:docMk/>
            <pc:sldMk cId="3589189569" sldId="309"/>
            <ac:spMk id="13" creationId="{0381D47F-D503-4DB5-BFD4-3503D567D43E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18" creationId="{723EC5D7-8996-4E7B-AB7D-5FD9EB17BF0F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19" creationId="{226EF92A-03EE-4942-8839-E60426128927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20" creationId="{2A37B14B-6A33-4193-B557-D7D810E4FCDE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21" creationId="{E03CC80C-81BB-4F95-9B01-E90C894AC2F7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22" creationId="{5E745966-7D00-4679-B272-E33C6C56C065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23" creationId="{52A7BC30-50D3-4E84-B052-2793C3F7BF88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24" creationId="{D8C08DA5-1E61-4FC6-8533-82151ED89DC6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25" creationId="{F137FEA4-6067-4474-BD19-18F926DD6B0C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26" creationId="{7221ECA8-E916-467C-8008-6D7587E308AD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27" creationId="{949E14E4-D245-45C8-A4C5-3395976EB18C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28" creationId="{206C250F-3B46-4F4C-B916-5AB52DA73D0B}"/>
          </ac:spMkLst>
        </pc:spChg>
        <pc:spChg chg="mod">
          <ac:chgData name="MICHAEL GONG (DSCOE-ISD-OOCLL/ZHA)" userId="80b14a36-6422-4f88-ab25-1f9fd9a9b1f4" providerId="ADAL" clId="{A53DED51-DBE8-43D1-BA86-412243565066}" dt="2018-06-07T03:27:05.649" v="3166" actId="14100"/>
          <ac:spMkLst>
            <pc:docMk/>
            <pc:sldMk cId="3589189569" sldId="309"/>
            <ac:spMk id="30" creationId="{C10DE0F7-6C30-490A-9F44-FA3D822CA996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31" creationId="{0E1DE066-5C9A-4DF6-B74A-671CC70BB677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32" creationId="{C16753D3-F66A-4495-B7CD-060DCFB557C1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33" creationId="{50CE989E-C814-4646-972E-5E62F932D804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34" creationId="{8DE1808E-01A6-4202-A6AD-54BC0BEAA70E}"/>
          </ac:spMkLst>
        </pc:spChg>
        <pc:spChg chg="add mod">
          <ac:chgData name="MICHAEL GONG (DSCOE-ISD-OOCLL/ZHA)" userId="80b14a36-6422-4f88-ab25-1f9fd9a9b1f4" providerId="ADAL" clId="{A53DED51-DBE8-43D1-BA86-412243565066}" dt="2018-06-07T04:51:26.598" v="3503"/>
          <ac:spMkLst>
            <pc:docMk/>
            <pc:sldMk cId="3589189569" sldId="309"/>
            <ac:spMk id="35" creationId="{E3886086-BA09-4BBE-83E6-604B2F06687C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40" creationId="{3E6E7705-63E0-456C-85CE-6CA6AF0641AB}"/>
          </ac:spMkLst>
        </pc:spChg>
        <pc:spChg chg="mod">
          <ac:chgData name="MICHAEL GONG (DSCOE-ISD-OOCLL/ZHA)" userId="80b14a36-6422-4f88-ab25-1f9fd9a9b1f4" providerId="ADAL" clId="{A53DED51-DBE8-43D1-BA86-412243565066}" dt="2018-06-07T04:51:06.953" v="3499" actId="1076"/>
          <ac:spMkLst>
            <pc:docMk/>
            <pc:sldMk cId="3589189569" sldId="309"/>
            <ac:spMk id="42" creationId="{D3880411-DE6C-400E-A7AC-6672B87C8440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43" creationId="{AAFE163B-7758-4E5D-98E1-67F2FBE95CEB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44" creationId="{B853EAEF-91F3-4C55-A312-C7825229818A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45" creationId="{63C296A0-F54B-40B0-B3BA-35A8D98F28CD}"/>
          </ac:spMkLst>
        </pc:spChg>
        <pc:spChg chg="mod">
          <ac:chgData name="MICHAEL GONG (DSCOE-ISD-OOCLL/ZHA)" userId="80b14a36-6422-4f88-ab25-1f9fd9a9b1f4" providerId="ADAL" clId="{A53DED51-DBE8-43D1-BA86-412243565066}" dt="2018-06-07T03:10:48.553" v="3154" actId="1037"/>
          <ac:spMkLst>
            <pc:docMk/>
            <pc:sldMk cId="3589189569" sldId="309"/>
            <ac:spMk id="51" creationId="{FB292CC6-184C-40B5-862A-25666DA618E6}"/>
          </ac:spMkLst>
        </pc:spChg>
        <pc:spChg chg="mod">
          <ac:chgData name="MICHAEL GONG (DSCOE-ISD-OOCLL/ZHA)" userId="80b14a36-6422-4f88-ab25-1f9fd9a9b1f4" providerId="ADAL" clId="{A53DED51-DBE8-43D1-BA86-412243565066}" dt="2018-06-07T03:26:52.942" v="3163" actId="1076"/>
          <ac:spMkLst>
            <pc:docMk/>
            <pc:sldMk cId="3589189569" sldId="309"/>
            <ac:spMk id="52" creationId="{3BCE0BA2-FC0A-49E1-B3E7-ABA00C31BB21}"/>
          </ac:spMkLst>
        </pc:spChg>
        <pc:spChg chg="mod">
          <ac:chgData name="MICHAEL GONG (DSCOE-ISD-OOCLL/ZHA)" userId="80b14a36-6422-4f88-ab25-1f9fd9a9b1f4" providerId="ADAL" clId="{A53DED51-DBE8-43D1-BA86-412243565066}" dt="2018-06-07T04:51:17.171" v="3502" actId="113"/>
          <ac:spMkLst>
            <pc:docMk/>
            <pc:sldMk cId="3589189569" sldId="309"/>
            <ac:spMk id="53" creationId="{8924B3C8-BBAF-4BC1-B875-E178156B8649}"/>
          </ac:spMkLst>
        </pc:spChg>
        <pc:cxnChg chg="add mod">
          <ac:chgData name="MICHAEL GONG (DSCOE-ISD-OOCLL/ZHA)" userId="80b14a36-6422-4f88-ab25-1f9fd9a9b1f4" providerId="ADAL" clId="{A53DED51-DBE8-43D1-BA86-412243565066}" dt="2018-06-07T03:11:49.154" v="3162" actId="14100"/>
          <ac:cxnSpMkLst>
            <pc:docMk/>
            <pc:sldMk cId="3589189569" sldId="309"/>
            <ac:cxnSpMk id="3" creationId="{5F36BB58-A817-44AA-8C38-C56EA82117C1}"/>
          </ac:cxnSpMkLst>
        </pc:cxnChg>
        <pc:cxnChg chg="mod">
          <ac:chgData name="MICHAEL GONG (DSCOE-ISD-OOCLL/ZHA)" userId="80b14a36-6422-4f88-ab25-1f9fd9a9b1f4" providerId="ADAL" clId="{A53DED51-DBE8-43D1-BA86-412243565066}" dt="2018-06-07T03:10:48.553" v="3154" actId="1037"/>
          <ac:cxnSpMkLst>
            <pc:docMk/>
            <pc:sldMk cId="3589189569" sldId="309"/>
            <ac:cxnSpMk id="9" creationId="{F7E49152-9BF3-47DD-BA4E-C05373E25047}"/>
          </ac:cxnSpMkLst>
        </pc:cxnChg>
        <pc:cxnChg chg="mod">
          <ac:chgData name="MICHAEL GONG (DSCOE-ISD-OOCLL/ZHA)" userId="80b14a36-6422-4f88-ab25-1f9fd9a9b1f4" providerId="ADAL" clId="{A53DED51-DBE8-43D1-BA86-412243565066}" dt="2018-06-07T03:10:48.553" v="3154" actId="1037"/>
          <ac:cxnSpMkLst>
            <pc:docMk/>
            <pc:sldMk cId="3589189569" sldId="309"/>
            <ac:cxnSpMk id="36" creationId="{4A742985-3C0D-49F7-9C7D-C4A2CE0DDC12}"/>
          </ac:cxnSpMkLst>
        </pc:cxnChg>
        <pc:cxnChg chg="mod">
          <ac:chgData name="MICHAEL GONG (DSCOE-ISD-OOCLL/ZHA)" userId="80b14a36-6422-4f88-ab25-1f9fd9a9b1f4" providerId="ADAL" clId="{A53DED51-DBE8-43D1-BA86-412243565066}" dt="2018-06-07T03:10:48.553" v="3154" actId="1037"/>
          <ac:cxnSpMkLst>
            <pc:docMk/>
            <pc:sldMk cId="3589189569" sldId="309"/>
            <ac:cxnSpMk id="47" creationId="{B4012824-C8D4-47C4-A3CC-598BFA989FFD}"/>
          </ac:cxnSpMkLst>
        </pc:cxnChg>
      </pc:sldChg>
      <pc:sldChg chg="addSp delSp modSp add">
        <pc:chgData name="MICHAEL GONG (DSCOE-ISD-OOCLL/ZHA)" userId="80b14a36-6422-4f88-ab25-1f9fd9a9b1f4" providerId="ADAL" clId="{A53DED51-DBE8-43D1-BA86-412243565066}" dt="2018-06-07T03:42:16.592" v="3293" actId="14100"/>
        <pc:sldMkLst>
          <pc:docMk/>
          <pc:sldMk cId="3014301755" sldId="310"/>
        </pc:sldMkLst>
        <pc:spChg chg="del">
          <ac:chgData name="MICHAEL GONG (DSCOE-ISD-OOCLL/ZHA)" userId="80b14a36-6422-4f88-ab25-1f9fd9a9b1f4" providerId="ADAL" clId="{A53DED51-DBE8-43D1-BA86-412243565066}" dt="2018-06-07T03:32:54.967" v="3178" actId="14100"/>
          <ac:spMkLst>
            <pc:docMk/>
            <pc:sldMk cId="3014301755" sldId="310"/>
            <ac:spMk id="2" creationId="{D7AA8787-C0E6-4951-869F-8906E720EC88}"/>
          </ac:spMkLst>
        </pc:spChg>
        <pc:spChg chg="del">
          <ac:chgData name="MICHAEL GONG (DSCOE-ISD-OOCLL/ZHA)" userId="80b14a36-6422-4f88-ab25-1f9fd9a9b1f4" providerId="ADAL" clId="{A53DED51-DBE8-43D1-BA86-412243565066}" dt="2018-06-07T03:32:54.967" v="3178" actId="14100"/>
          <ac:spMkLst>
            <pc:docMk/>
            <pc:sldMk cId="3014301755" sldId="310"/>
            <ac:spMk id="3" creationId="{920E6216-CDB3-4E7C-9D23-75390708053F}"/>
          </ac:spMkLst>
        </pc:spChg>
        <pc:spChg chg="add mod">
          <ac:chgData name="MICHAEL GONG (DSCOE-ISD-OOCLL/ZHA)" userId="80b14a36-6422-4f88-ab25-1f9fd9a9b1f4" providerId="ADAL" clId="{A53DED51-DBE8-43D1-BA86-412243565066}" dt="2018-06-07T03:34:16.433" v="3187" actId="20577"/>
          <ac:spMkLst>
            <pc:docMk/>
            <pc:sldMk cId="3014301755" sldId="310"/>
            <ac:spMk id="4" creationId="{527ED40C-A988-4125-A492-5523F3736AC9}"/>
          </ac:spMkLst>
        </pc:spChg>
        <pc:spChg chg="add mod">
          <ac:chgData name="MICHAEL GONG (DSCOE-ISD-OOCLL/ZHA)" userId="80b14a36-6422-4f88-ab25-1f9fd9a9b1f4" providerId="ADAL" clId="{A53DED51-DBE8-43D1-BA86-412243565066}" dt="2018-06-07T03:42:16.592" v="3293" actId="14100"/>
          <ac:spMkLst>
            <pc:docMk/>
            <pc:sldMk cId="3014301755" sldId="310"/>
            <ac:spMk id="5" creationId="{92D6C94A-3A31-432A-B388-4E2AFA982C4F}"/>
          </ac:spMkLst>
        </pc:spChg>
      </pc:sldChg>
      <pc:sldChg chg="addSp delSp modSp add mod setBg">
        <pc:chgData name="MICHAEL GONG (DSCOE-ISD-OOCLL/ZHA)" userId="80b14a36-6422-4f88-ab25-1f9fd9a9b1f4" providerId="ADAL" clId="{A53DED51-DBE8-43D1-BA86-412243565066}" dt="2018-06-07T03:41:32.210" v="3291" actId="20577"/>
        <pc:sldMkLst>
          <pc:docMk/>
          <pc:sldMk cId="2764824754" sldId="311"/>
        </pc:sldMkLst>
        <pc:spChg chg="del mod">
          <ac:chgData name="MICHAEL GONG (DSCOE-ISD-OOCLL/ZHA)" userId="80b14a36-6422-4f88-ab25-1f9fd9a9b1f4" providerId="ADAL" clId="{A53DED51-DBE8-43D1-BA86-412243565066}" dt="2018-06-07T03:39:36.059" v="3220" actId="478"/>
          <ac:spMkLst>
            <pc:docMk/>
            <pc:sldMk cId="2764824754" sldId="311"/>
            <ac:spMk id="2" creationId="{3F1AB500-819E-4910-B7BF-13F65E86F962}"/>
          </ac:spMkLst>
        </pc:spChg>
        <pc:spChg chg="del">
          <ac:chgData name="MICHAEL GONG (DSCOE-ISD-OOCLL/ZHA)" userId="80b14a36-6422-4f88-ab25-1f9fd9a9b1f4" providerId="ADAL" clId="{A53DED51-DBE8-43D1-BA86-412243565066}" dt="2018-06-07T03:35:42.134" v="3201" actId="478"/>
          <ac:spMkLst>
            <pc:docMk/>
            <pc:sldMk cId="2764824754" sldId="311"/>
            <ac:spMk id="3" creationId="{31DFC34A-0294-43A6-AC1D-9AFAE277B350}"/>
          </ac:spMkLst>
        </pc:spChg>
        <pc:spChg chg="add del mod">
          <ac:chgData name="MICHAEL GONG (DSCOE-ISD-OOCLL/ZHA)" userId="80b14a36-6422-4f88-ab25-1f9fd9a9b1f4" providerId="ADAL" clId="{A53DED51-DBE8-43D1-BA86-412243565066}" dt="2018-06-07T03:39:41.389" v="3222" actId="478"/>
          <ac:spMkLst>
            <pc:docMk/>
            <pc:sldMk cId="2764824754" sldId="311"/>
            <ac:spMk id="8" creationId="{CFC4D263-A083-4E4E-98BC-6F06C56C9A70}"/>
          </ac:spMkLst>
        </pc:spChg>
        <pc:spChg chg="add del mod">
          <ac:chgData name="MICHAEL GONG (DSCOE-ISD-OOCLL/ZHA)" userId="80b14a36-6422-4f88-ab25-1f9fd9a9b1f4" providerId="ADAL" clId="{A53DED51-DBE8-43D1-BA86-412243565066}" dt="2018-06-07T03:39:34.580" v="3219" actId="478"/>
          <ac:spMkLst>
            <pc:docMk/>
            <pc:sldMk cId="2764824754" sldId="311"/>
            <ac:spMk id="9" creationId="{8AB06BD9-5723-4072-B81D-87BB576E7EB9}"/>
          </ac:spMkLst>
        </pc:spChg>
        <pc:spChg chg="add del mod">
          <ac:chgData name="MICHAEL GONG (DSCOE-ISD-OOCLL/ZHA)" userId="80b14a36-6422-4f88-ab25-1f9fd9a9b1f4" providerId="ADAL" clId="{A53DED51-DBE8-43D1-BA86-412243565066}" dt="2018-06-07T03:39:40.156" v="3221" actId="478"/>
          <ac:spMkLst>
            <pc:docMk/>
            <pc:sldMk cId="2764824754" sldId="311"/>
            <ac:spMk id="11" creationId="{B5FB0209-DD47-4F08-B68D-F5B88362C17E}"/>
          </ac:spMkLst>
        </pc:spChg>
        <pc:spChg chg="add mod">
          <ac:chgData name="MICHAEL GONG (DSCOE-ISD-OOCLL/ZHA)" userId="80b14a36-6422-4f88-ab25-1f9fd9a9b1f4" providerId="ADAL" clId="{A53DED51-DBE8-43D1-BA86-412243565066}" dt="2018-06-07T03:41:32.210" v="3291" actId="20577"/>
          <ac:spMkLst>
            <pc:docMk/>
            <pc:sldMk cId="2764824754" sldId="311"/>
            <ac:spMk id="13" creationId="{64DDEC10-0397-4244-968F-5A086C544750}"/>
          </ac:spMkLst>
        </pc:spChg>
        <pc:spChg chg="add del">
          <ac:chgData name="MICHAEL GONG (DSCOE-ISD-OOCLL/ZHA)" userId="80b14a36-6422-4f88-ab25-1f9fd9a9b1f4" providerId="ADAL" clId="{A53DED51-DBE8-43D1-BA86-412243565066}" dt="2018-06-07T03:40:13.847" v="3233" actId="26606"/>
          <ac:spMkLst>
            <pc:docMk/>
            <pc:sldMk cId="2764824754" sldId="311"/>
            <ac:spMk id="14" creationId="{A7B21A54-9BA3-4EA9-B460-5A829ADD9051}"/>
          </ac:spMkLst>
        </pc:spChg>
        <pc:spChg chg="add del">
          <ac:chgData name="MICHAEL GONG (DSCOE-ISD-OOCLL/ZHA)" userId="80b14a36-6422-4f88-ab25-1f9fd9a9b1f4" providerId="ADAL" clId="{A53DED51-DBE8-43D1-BA86-412243565066}" dt="2018-06-07T03:40:13.847" v="3233" actId="26606"/>
          <ac:spMkLst>
            <pc:docMk/>
            <pc:sldMk cId="2764824754" sldId="311"/>
            <ac:spMk id="15" creationId="{B9FF99BD-075F-4761-A995-6FC574BD25EA}"/>
          </ac:spMkLst>
        </pc:spChg>
        <pc:spChg chg="add del">
          <ac:chgData name="MICHAEL GONG (DSCOE-ISD-OOCLL/ZHA)" userId="80b14a36-6422-4f88-ab25-1f9fd9a9b1f4" providerId="ADAL" clId="{A53DED51-DBE8-43D1-BA86-412243565066}" dt="2018-06-07T03:40:13.847" v="3233" actId="26606"/>
          <ac:spMkLst>
            <pc:docMk/>
            <pc:sldMk cId="2764824754" sldId="311"/>
            <ac:spMk id="16" creationId="{6FA8F714-B9D8-488A-8CCA-E9948FF913A9}"/>
          </ac:spMkLst>
        </pc:spChg>
        <pc:spChg chg="add">
          <ac:chgData name="MICHAEL GONG (DSCOE-ISD-OOCLL/ZHA)" userId="80b14a36-6422-4f88-ab25-1f9fd9a9b1f4" providerId="ADAL" clId="{A53DED51-DBE8-43D1-BA86-412243565066}" dt="2018-06-07T03:41:29.593" v="3290" actId="26606"/>
          <ac:spMkLst>
            <pc:docMk/>
            <pc:sldMk cId="2764824754" sldId="311"/>
            <ac:spMk id="17" creationId="{D12DDE76-C203-4047-9998-63900085B5E8}"/>
          </ac:spMkLst>
        </pc:spChg>
        <pc:spChg chg="add del">
          <ac:chgData name="MICHAEL GONG (DSCOE-ISD-OOCLL/ZHA)" userId="80b14a36-6422-4f88-ab25-1f9fd9a9b1f4" providerId="ADAL" clId="{A53DED51-DBE8-43D1-BA86-412243565066}" dt="2018-06-07T03:40:15.814" v="3235" actId="26606"/>
          <ac:spMkLst>
            <pc:docMk/>
            <pc:sldMk cId="2764824754" sldId="311"/>
            <ac:spMk id="18" creationId="{A2509F26-B5DC-4BA7-B476-4CB044237A2E}"/>
          </ac:spMkLst>
        </pc:spChg>
        <pc:spChg chg="add del">
          <ac:chgData name="MICHAEL GONG (DSCOE-ISD-OOCLL/ZHA)" userId="80b14a36-6422-4f88-ab25-1f9fd9a9b1f4" providerId="ADAL" clId="{A53DED51-DBE8-43D1-BA86-412243565066}" dt="2018-06-07T03:40:15.814" v="3235" actId="26606"/>
          <ac:spMkLst>
            <pc:docMk/>
            <pc:sldMk cId="2764824754" sldId="311"/>
            <ac:spMk id="19" creationId="{DB103EB1-B135-4526-B883-33228FC27FF1}"/>
          </ac:spMkLst>
        </pc:spChg>
        <pc:spChg chg="add del">
          <ac:chgData name="MICHAEL GONG (DSCOE-ISD-OOCLL/ZHA)" userId="80b14a36-6422-4f88-ab25-1f9fd9a9b1f4" providerId="ADAL" clId="{A53DED51-DBE8-43D1-BA86-412243565066}" dt="2018-06-07T03:40:19.918" v="3237" actId="26606"/>
          <ac:spMkLst>
            <pc:docMk/>
            <pc:sldMk cId="2764824754" sldId="311"/>
            <ac:spMk id="21" creationId="{01D0AF59-99C3-4251-AB9A-C966C6AD4400}"/>
          </ac:spMkLst>
        </pc:spChg>
        <pc:spChg chg="add del">
          <ac:chgData name="MICHAEL GONG (DSCOE-ISD-OOCLL/ZHA)" userId="80b14a36-6422-4f88-ab25-1f9fd9a9b1f4" providerId="ADAL" clId="{A53DED51-DBE8-43D1-BA86-412243565066}" dt="2018-06-07T03:40:19.918" v="3237" actId="26606"/>
          <ac:spMkLst>
            <pc:docMk/>
            <pc:sldMk cId="2764824754" sldId="311"/>
            <ac:spMk id="22" creationId="{1855405F-37A2-4869-9154-F8BE3BECE6C3}"/>
          </ac:spMkLst>
        </pc:spChg>
        <pc:graphicFrameChg chg="add del mod">
          <ac:chgData name="MICHAEL GONG (DSCOE-ISD-OOCLL/ZHA)" userId="80b14a36-6422-4f88-ab25-1f9fd9a9b1f4" providerId="ADAL" clId="{A53DED51-DBE8-43D1-BA86-412243565066}" dt="2018-06-07T03:35:44.159" v="3203" actId="20577"/>
          <ac:graphicFrameMkLst>
            <pc:docMk/>
            <pc:sldMk cId="2764824754" sldId="311"/>
            <ac:graphicFrameMk id="4" creationId="{720A23A5-4C48-4B58-AB7A-E0A195A6FC78}"/>
          </ac:graphicFrameMkLst>
        </pc:graphicFrameChg>
        <pc:graphicFrameChg chg="add del mod">
          <ac:chgData name="MICHAEL GONG (DSCOE-ISD-OOCLL/ZHA)" userId="80b14a36-6422-4f88-ab25-1f9fd9a9b1f4" providerId="ADAL" clId="{A53DED51-DBE8-43D1-BA86-412243565066}" dt="2018-06-07T03:35:57.102" v="3206" actId="478"/>
          <ac:graphicFrameMkLst>
            <pc:docMk/>
            <pc:sldMk cId="2764824754" sldId="311"/>
            <ac:graphicFrameMk id="5" creationId="{D46FF145-C7F9-48BE-BB1B-E8C23CCB3DFB}"/>
          </ac:graphicFrameMkLst>
        </pc:graphicFrameChg>
        <pc:picChg chg="add mod ord">
          <ac:chgData name="MICHAEL GONG (DSCOE-ISD-OOCLL/ZHA)" userId="80b14a36-6422-4f88-ab25-1f9fd9a9b1f4" providerId="ADAL" clId="{A53DED51-DBE8-43D1-BA86-412243565066}" dt="2018-06-07T03:41:29.593" v="3290" actId="26606"/>
          <ac:picMkLst>
            <pc:docMk/>
            <pc:sldMk cId="2764824754" sldId="311"/>
            <ac:picMk id="7" creationId="{6A30DBD8-AF9C-4231-AD34-0D25544E759D}"/>
          </ac:picMkLst>
        </pc:picChg>
        <pc:cxnChg chg="add del">
          <ac:chgData name="MICHAEL GONG (DSCOE-ISD-OOCLL/ZHA)" userId="80b14a36-6422-4f88-ab25-1f9fd9a9b1f4" providerId="ADAL" clId="{A53DED51-DBE8-43D1-BA86-412243565066}" dt="2018-06-07T03:40:10.774" v="3231" actId="26606"/>
          <ac:cxnSpMkLst>
            <pc:docMk/>
            <pc:sldMk cId="2764824754" sldId="311"/>
            <ac:cxnSpMk id="12" creationId="{22F6364A-B358-4BEE-B158-0734D2C938D4}"/>
          </ac:cxnSpMkLst>
        </pc:cxnChg>
      </pc:sldChg>
      <pc:sldChg chg="modSp add">
        <pc:chgData name="MICHAEL GONG (DSCOE-ISD-OOCLL/ZHA)" userId="80b14a36-6422-4f88-ab25-1f9fd9a9b1f4" providerId="ADAL" clId="{A53DED51-DBE8-43D1-BA86-412243565066}" dt="2018-06-07T03:45:40.797" v="3424" actId="20577"/>
        <pc:sldMkLst>
          <pc:docMk/>
          <pc:sldMk cId="8151715" sldId="312"/>
        </pc:sldMkLst>
        <pc:spChg chg="mod">
          <ac:chgData name="MICHAEL GONG (DSCOE-ISD-OOCLL/ZHA)" userId="80b14a36-6422-4f88-ab25-1f9fd9a9b1f4" providerId="ADAL" clId="{A53DED51-DBE8-43D1-BA86-412243565066}" dt="2018-06-07T03:45:40.797" v="3424" actId="20577"/>
          <ac:spMkLst>
            <pc:docMk/>
            <pc:sldMk cId="8151715" sldId="312"/>
            <ac:spMk id="2" creationId="{C2F68ED2-45EC-4BC3-AE98-2949A50563C6}"/>
          </ac:spMkLst>
        </pc:spChg>
      </pc:sldChg>
      <pc:sldChg chg="modSp add">
        <pc:chgData name="MICHAEL GONG (DSCOE-ISD-OOCLL/ZHA)" userId="80b14a36-6422-4f88-ab25-1f9fd9a9b1f4" providerId="ADAL" clId="{A53DED51-DBE8-43D1-BA86-412243565066}" dt="2018-06-07T03:45:46.077" v="3430" actId="20577"/>
        <pc:sldMkLst>
          <pc:docMk/>
          <pc:sldMk cId="502037467" sldId="313"/>
        </pc:sldMkLst>
        <pc:spChg chg="mod">
          <ac:chgData name="MICHAEL GONG (DSCOE-ISD-OOCLL/ZHA)" userId="80b14a36-6422-4f88-ab25-1f9fd9a9b1f4" providerId="ADAL" clId="{A53DED51-DBE8-43D1-BA86-412243565066}" dt="2018-06-07T03:45:46.077" v="3430" actId="20577"/>
          <ac:spMkLst>
            <pc:docMk/>
            <pc:sldMk cId="502037467" sldId="313"/>
            <ac:spMk id="2" creationId="{049B9FBB-6A21-49A1-BCFF-CBF9B2C7FEF2}"/>
          </ac:spMkLst>
        </pc:spChg>
      </pc:sldChg>
      <pc:sldChg chg="modSp add">
        <pc:chgData name="MICHAEL GONG (DSCOE-ISD-OOCLL/ZHA)" userId="80b14a36-6422-4f88-ab25-1f9fd9a9b1f4" providerId="ADAL" clId="{A53DED51-DBE8-43D1-BA86-412243565066}" dt="2018-06-07T03:45:51.949" v="3439" actId="20577"/>
        <pc:sldMkLst>
          <pc:docMk/>
          <pc:sldMk cId="3548166765" sldId="314"/>
        </pc:sldMkLst>
        <pc:spChg chg="mod">
          <ac:chgData name="MICHAEL GONG (DSCOE-ISD-OOCLL/ZHA)" userId="80b14a36-6422-4f88-ab25-1f9fd9a9b1f4" providerId="ADAL" clId="{A53DED51-DBE8-43D1-BA86-412243565066}" dt="2018-06-07T03:45:51.949" v="3439" actId="20577"/>
          <ac:spMkLst>
            <pc:docMk/>
            <pc:sldMk cId="3548166765" sldId="314"/>
            <ac:spMk id="2" creationId="{25A5FEE8-7AF4-4287-B9E5-EBDC0AF1B8BA}"/>
          </ac:spMkLst>
        </pc:spChg>
      </pc:sldChg>
      <pc:sldChg chg="add">
        <pc:chgData name="MICHAEL GONG (DSCOE-ISD-OOCLL/ZHA)" userId="80b14a36-6422-4f88-ab25-1f9fd9a9b1f4" providerId="ADAL" clId="{A53DED51-DBE8-43D1-BA86-412243565066}" dt="2018-06-07T04:45:05.357" v="3440" actId="1076"/>
        <pc:sldMkLst>
          <pc:docMk/>
          <pc:sldMk cId="477576952" sldId="315"/>
        </pc:sldMkLst>
      </pc:sldChg>
      <pc:sldChg chg="addSp delSp modSp add">
        <pc:chgData name="MICHAEL GONG (DSCOE-ISD-OOCLL/ZHA)" userId="80b14a36-6422-4f88-ab25-1f9fd9a9b1f4" providerId="ADAL" clId="{A53DED51-DBE8-43D1-BA86-412243565066}" dt="2018-06-07T04:47:52.397" v="3494" actId="1076"/>
        <pc:sldMkLst>
          <pc:docMk/>
          <pc:sldMk cId="3031856916" sldId="316"/>
        </pc:sldMkLst>
        <pc:spChg chg="mod">
          <ac:chgData name="MICHAEL GONG (DSCOE-ISD-OOCLL/ZHA)" userId="80b14a36-6422-4f88-ab25-1f9fd9a9b1f4" providerId="ADAL" clId="{A53DED51-DBE8-43D1-BA86-412243565066}" dt="2018-06-07T04:47:03.214" v="3488" actId="20577"/>
          <ac:spMkLst>
            <pc:docMk/>
            <pc:sldMk cId="3031856916" sldId="316"/>
            <ac:spMk id="2" creationId="{DE644DA5-F178-4021-BBEF-3F9C20CD4C15}"/>
          </ac:spMkLst>
        </pc:spChg>
        <pc:spChg chg="del">
          <ac:chgData name="MICHAEL GONG (DSCOE-ISD-OOCLL/ZHA)" userId="80b14a36-6422-4f88-ab25-1f9fd9a9b1f4" providerId="ADAL" clId="{A53DED51-DBE8-43D1-BA86-412243565066}" dt="2018-06-07T04:46:21.615" v="3487" actId="478"/>
          <ac:spMkLst>
            <pc:docMk/>
            <pc:sldMk cId="3031856916" sldId="316"/>
            <ac:spMk id="3" creationId="{154328F3-B54D-4AC2-8907-4A32F851B948}"/>
          </ac:spMkLst>
        </pc:spChg>
        <pc:picChg chg="add mod">
          <ac:chgData name="MICHAEL GONG (DSCOE-ISD-OOCLL/ZHA)" userId="80b14a36-6422-4f88-ab25-1f9fd9a9b1f4" providerId="ADAL" clId="{A53DED51-DBE8-43D1-BA86-412243565066}" dt="2018-06-07T04:47:52.397" v="3494" actId="1076"/>
          <ac:picMkLst>
            <pc:docMk/>
            <pc:sldMk cId="3031856916" sldId="316"/>
            <ac:picMk id="4" creationId="{52C38FF2-3263-4A8B-AA6D-14808E98B1BF}"/>
          </ac:picMkLst>
        </pc:picChg>
      </pc:sldChg>
      <pc:sldMasterChg chg="addSp delSp modSp modSldLayout">
        <pc:chgData name="MICHAEL GONG (DSCOE-ISD-OOCLL/ZHA)" userId="80b14a36-6422-4f88-ab25-1f9fd9a9b1f4" providerId="ADAL" clId="{A53DED51-DBE8-43D1-BA86-412243565066}" dt="2018-06-05T07:18:39.254" v="544" actId="1076"/>
        <pc:sldMasterMkLst>
          <pc:docMk/>
          <pc:sldMasterMk cId="2651013160" sldId="2147483648"/>
        </pc:sldMasterMkLst>
        <pc:spChg chg="mod">
          <ac:chgData name="MICHAEL GONG (DSCOE-ISD-OOCLL/ZHA)" userId="80b14a36-6422-4f88-ab25-1f9fd9a9b1f4" providerId="ADAL" clId="{A53DED51-DBE8-43D1-BA86-412243565066}" dt="2018-06-05T07:00:06.747" v="29" actId="404"/>
          <ac:spMkLst>
            <pc:docMk/>
            <pc:sldMasterMk cId="2651013160" sldId="2147483648"/>
            <ac:spMk id="2" creationId="{93167B93-6A4A-48BB-9AAF-6A6950557AEF}"/>
          </ac:spMkLst>
        </pc:spChg>
        <pc:spChg chg="mod">
          <ac:chgData name="MICHAEL GONG (DSCOE-ISD-OOCLL/ZHA)" userId="80b14a36-6422-4f88-ab25-1f9fd9a9b1f4" providerId="ADAL" clId="{A53DED51-DBE8-43D1-BA86-412243565066}" dt="2018-06-05T07:00:15.666" v="32" actId="14100"/>
          <ac:spMkLst>
            <pc:docMk/>
            <pc:sldMasterMk cId="2651013160" sldId="2147483648"/>
            <ac:spMk id="3" creationId="{C8681EC6-9512-483B-BA61-30A00B970F39}"/>
          </ac:spMkLst>
        </pc:spChg>
        <pc:spChg chg="add mod">
          <ac:chgData name="MICHAEL GONG (DSCOE-ISD-OOCLL/ZHA)" userId="80b14a36-6422-4f88-ab25-1f9fd9a9b1f4" providerId="ADAL" clId="{A53DED51-DBE8-43D1-BA86-412243565066}" dt="2018-06-05T06:59:34.397" v="19" actId="17032"/>
          <ac:spMkLst>
            <pc:docMk/>
            <pc:sldMasterMk cId="2651013160" sldId="2147483648"/>
            <ac:spMk id="7" creationId="{0ABD61A2-ECDD-4A5C-8B2C-67D04DF1A4F8}"/>
          </ac:spMkLst>
        </pc:spChg>
        <pc:spChg chg="add mod">
          <ac:chgData name="MICHAEL GONG (DSCOE-ISD-OOCLL/ZHA)" userId="80b14a36-6422-4f88-ab25-1f9fd9a9b1f4" providerId="ADAL" clId="{A53DED51-DBE8-43D1-BA86-412243565066}" dt="2018-06-05T06:59:44.259" v="21" actId="1036"/>
          <ac:spMkLst>
            <pc:docMk/>
            <pc:sldMasterMk cId="2651013160" sldId="2147483648"/>
            <ac:spMk id="8" creationId="{B8ECBD3F-E3E0-4AF7-9498-072C80E24DAF}"/>
          </ac:spMkLst>
        </pc:spChg>
        <pc:cxnChg chg="add del mod">
          <ac:chgData name="MICHAEL GONG (DSCOE-ISD-OOCLL/ZHA)" userId="80b14a36-6422-4f88-ab25-1f9fd9a9b1f4" providerId="ADAL" clId="{A53DED51-DBE8-43D1-BA86-412243565066}" dt="2018-06-05T07:01:28.612" v="39" actId="1076"/>
          <ac:cxnSpMkLst>
            <pc:docMk/>
            <pc:sldMasterMk cId="2651013160" sldId="2147483648"/>
            <ac:cxnSpMk id="10" creationId="{8E29202D-5010-47E5-BCFC-D4036B5A14BF}"/>
          </ac:cxnSpMkLst>
        </pc:cxnChg>
        <pc:sldLayoutChg chg="addSp modSp">
          <pc:chgData name="MICHAEL GONG (DSCOE-ISD-OOCLL/ZHA)" userId="80b14a36-6422-4f88-ab25-1f9fd9a9b1f4" providerId="ADAL" clId="{A53DED51-DBE8-43D1-BA86-412243565066}" dt="2018-06-05T07:04:17.755" v="192" actId="1076"/>
          <pc:sldLayoutMkLst>
            <pc:docMk/>
            <pc:sldMasterMk cId="2651013160" sldId="2147483648"/>
            <pc:sldLayoutMk cId="37654009" sldId="2147483649"/>
          </pc:sldLayoutMkLst>
          <pc:spChg chg="mod">
            <ac:chgData name="MICHAEL GONG (DSCOE-ISD-OOCLL/ZHA)" userId="80b14a36-6422-4f88-ab25-1f9fd9a9b1f4" providerId="ADAL" clId="{A53DED51-DBE8-43D1-BA86-412243565066}" dt="2018-06-05T07:02:10.162" v="47" actId="121"/>
            <ac:spMkLst>
              <pc:docMk/>
              <pc:sldMasterMk cId="2651013160" sldId="2147483648"/>
              <pc:sldLayoutMk cId="37654009" sldId="2147483649"/>
              <ac:spMk id="2" creationId="{EFF1F054-5F26-423F-A5DD-9C54CE0A2AE9}"/>
            </ac:spMkLst>
          </pc:spChg>
          <pc:spChg chg="mod">
            <ac:chgData name="MICHAEL GONG (DSCOE-ISD-OOCLL/ZHA)" userId="80b14a36-6422-4f88-ab25-1f9fd9a9b1f4" providerId="ADAL" clId="{A53DED51-DBE8-43D1-BA86-412243565066}" dt="2018-06-05T07:02:30.514" v="87" actId="121"/>
            <ac:spMkLst>
              <pc:docMk/>
              <pc:sldMasterMk cId="2651013160" sldId="2147483648"/>
              <pc:sldLayoutMk cId="37654009" sldId="2147483649"/>
              <ac:spMk id="3" creationId="{3BB2565F-9609-400E-9E2E-E6259786714D}"/>
            </ac:spMkLst>
          </pc:spChg>
          <pc:spChg chg="add mod">
            <ac:chgData name="MICHAEL GONG (DSCOE-ISD-OOCLL/ZHA)" userId="80b14a36-6422-4f88-ab25-1f9fd9a9b1f4" providerId="ADAL" clId="{A53DED51-DBE8-43D1-BA86-412243565066}" dt="2018-06-05T07:04:17.755" v="192" actId="1076"/>
            <ac:spMkLst>
              <pc:docMk/>
              <pc:sldMasterMk cId="2651013160" sldId="2147483648"/>
              <pc:sldLayoutMk cId="37654009" sldId="2147483649"/>
              <ac:spMk id="9" creationId="{67F2ADF3-F7F8-4087-858A-6F66D508D87C}"/>
            </ac:spMkLst>
          </pc:spChg>
          <pc:cxnChg chg="add mod">
            <ac:chgData name="MICHAEL GONG (DSCOE-ISD-OOCLL/ZHA)" userId="80b14a36-6422-4f88-ab25-1f9fd9a9b1f4" providerId="ADAL" clId="{A53DED51-DBE8-43D1-BA86-412243565066}" dt="2018-06-05T07:02:22.625" v="82" actId="1036"/>
            <ac:cxnSpMkLst>
              <pc:docMk/>
              <pc:sldMasterMk cId="2651013160" sldId="2147483648"/>
              <pc:sldLayoutMk cId="37654009" sldId="2147483649"/>
              <ac:cxnSpMk id="7" creationId="{3EA4CAC6-7389-48ED-AC06-BFADD41551D5}"/>
            </ac:cxnSpMkLst>
          </pc:cxnChg>
        </pc:sldLayoutChg>
        <pc:sldLayoutChg chg="addSp">
          <pc:chgData name="MICHAEL GONG (DSCOE-ISD-OOCLL/ZHA)" userId="80b14a36-6422-4f88-ab25-1f9fd9a9b1f4" providerId="ADAL" clId="{A53DED51-DBE8-43D1-BA86-412243565066}" dt="2018-06-05T07:01:30.481" v="40" actId="1076"/>
          <pc:sldLayoutMkLst>
            <pc:docMk/>
            <pc:sldMasterMk cId="2651013160" sldId="2147483648"/>
            <pc:sldLayoutMk cId="2709948559" sldId="2147483650"/>
          </pc:sldLayoutMkLst>
          <pc:cxnChg chg="add">
            <ac:chgData name="MICHAEL GONG (DSCOE-ISD-OOCLL/ZHA)" userId="80b14a36-6422-4f88-ab25-1f9fd9a9b1f4" providerId="ADAL" clId="{A53DED51-DBE8-43D1-BA86-412243565066}" dt="2018-06-05T07:01:30.481" v="40" actId="1076"/>
            <ac:cxnSpMkLst>
              <pc:docMk/>
              <pc:sldMasterMk cId="2651013160" sldId="2147483648"/>
              <pc:sldLayoutMk cId="2709948559" sldId="2147483650"/>
              <ac:cxnSpMk id="7" creationId="{EBA1F678-17D0-4A24-BC8C-596209B8A706}"/>
            </ac:cxnSpMkLst>
          </pc:cxnChg>
        </pc:sldLayoutChg>
        <pc:sldLayoutChg chg="addSp modSp">
          <pc:chgData name="MICHAEL GONG (DSCOE-ISD-OOCLL/ZHA)" userId="80b14a36-6422-4f88-ab25-1f9fd9a9b1f4" providerId="ADAL" clId="{A53DED51-DBE8-43D1-BA86-412243565066}" dt="2018-06-05T07:18:39.254" v="544" actId="1076"/>
          <pc:sldLayoutMkLst>
            <pc:docMk/>
            <pc:sldMasterMk cId="2651013160" sldId="2147483648"/>
            <pc:sldLayoutMk cId="1251077641" sldId="2147483651"/>
          </pc:sldLayoutMkLst>
          <pc:spChg chg="mod">
            <ac:chgData name="MICHAEL GONG (DSCOE-ISD-OOCLL/ZHA)" userId="80b14a36-6422-4f88-ab25-1f9fd9a9b1f4" providerId="ADAL" clId="{A53DED51-DBE8-43D1-BA86-412243565066}" dt="2018-06-05T07:18:28.861" v="542" actId="1076"/>
            <ac:spMkLst>
              <pc:docMk/>
              <pc:sldMasterMk cId="2651013160" sldId="2147483648"/>
              <pc:sldLayoutMk cId="1251077641" sldId="2147483651"/>
              <ac:spMk id="2" creationId="{9C77E9F5-987F-47D7-A80F-63B190B6C256}"/>
            </ac:spMkLst>
          </pc:spChg>
          <pc:cxnChg chg="add mod">
            <ac:chgData name="MICHAEL GONG (DSCOE-ISD-OOCLL/ZHA)" userId="80b14a36-6422-4f88-ab25-1f9fd9a9b1f4" providerId="ADAL" clId="{A53DED51-DBE8-43D1-BA86-412243565066}" dt="2018-06-05T07:18:39.254" v="544" actId="1076"/>
            <ac:cxnSpMkLst>
              <pc:docMk/>
              <pc:sldMasterMk cId="2651013160" sldId="2147483648"/>
              <pc:sldLayoutMk cId="1251077641" sldId="2147483651"/>
              <ac:cxnSpMk id="7" creationId="{EC3CA79F-75C6-44C0-8E41-48A8B125B502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BF450D-B3DF-4808-9B29-0BD9CBDD894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7FE868-91B9-4B1A-B8B9-D8A987640977}">
      <dgm:prSet phldrT="[Text]"/>
      <dgm:spPr/>
      <dgm:t>
        <a:bodyPr/>
        <a:lstStyle/>
        <a:p>
          <a:r>
            <a:rPr lang="en-US" dirty="0"/>
            <a:t>Data</a:t>
          </a:r>
        </a:p>
        <a:p>
          <a:r>
            <a:rPr lang="en-US" dirty="0"/>
            <a:t>Experience E</a:t>
          </a:r>
        </a:p>
      </dgm:t>
    </dgm:pt>
    <dgm:pt modelId="{1CCE4D0F-B3CD-4A7E-B7DD-0FFD5D2652F2}" type="parTrans" cxnId="{365797CE-35A7-4BA6-BEEA-40B857F8F53B}">
      <dgm:prSet/>
      <dgm:spPr/>
      <dgm:t>
        <a:bodyPr/>
        <a:lstStyle/>
        <a:p>
          <a:endParaRPr lang="en-US"/>
        </a:p>
      </dgm:t>
    </dgm:pt>
    <dgm:pt modelId="{805FD4F5-A052-4153-869F-DA0662380E98}" type="sibTrans" cxnId="{365797CE-35A7-4BA6-BEEA-40B857F8F53B}">
      <dgm:prSet/>
      <dgm:spPr/>
      <dgm:t>
        <a:bodyPr/>
        <a:lstStyle/>
        <a:p>
          <a:endParaRPr lang="en-US"/>
        </a:p>
      </dgm:t>
    </dgm:pt>
    <dgm:pt modelId="{CE23D97F-0B30-4DA5-8AA7-E459BB00F686}">
      <dgm:prSet phldrT="[Text]"/>
      <dgm:spPr/>
      <dgm:t>
        <a:bodyPr/>
        <a:lstStyle/>
        <a:p>
          <a:r>
            <a:rPr lang="en-US" dirty="0"/>
            <a:t>Machine Learning System</a:t>
          </a:r>
        </a:p>
      </dgm:t>
    </dgm:pt>
    <dgm:pt modelId="{10D67409-A81D-4677-80D2-6227D63F39F9}" type="parTrans" cxnId="{7B530F72-AB69-4DCB-9DD0-3878ABFAC7CA}">
      <dgm:prSet/>
      <dgm:spPr/>
      <dgm:t>
        <a:bodyPr/>
        <a:lstStyle/>
        <a:p>
          <a:endParaRPr lang="en-US"/>
        </a:p>
      </dgm:t>
    </dgm:pt>
    <dgm:pt modelId="{58B17C13-4AFB-45B4-AC79-3402C8EDFEF5}" type="sibTrans" cxnId="{7B530F72-AB69-4DCB-9DD0-3878ABFAC7CA}">
      <dgm:prSet/>
      <dgm:spPr/>
      <dgm:t>
        <a:bodyPr/>
        <a:lstStyle/>
        <a:p>
          <a:endParaRPr lang="en-US"/>
        </a:p>
      </dgm:t>
    </dgm:pt>
    <dgm:pt modelId="{E3857B02-F6EC-4326-BA7D-965FE2194FF6}">
      <dgm:prSet phldrT="[Text]"/>
      <dgm:spPr/>
      <dgm:t>
        <a:bodyPr/>
        <a:lstStyle/>
        <a:p>
          <a:r>
            <a:rPr lang="en-US" dirty="0"/>
            <a:t>Skills</a:t>
          </a:r>
        </a:p>
        <a:p>
          <a:r>
            <a:rPr lang="en-US" dirty="0"/>
            <a:t>Improvement at task T measure by P</a:t>
          </a:r>
        </a:p>
      </dgm:t>
    </dgm:pt>
    <dgm:pt modelId="{1F9F6ED8-88EE-495D-A698-CCF423439D46}" type="parTrans" cxnId="{3689C770-AC86-4F7B-A48B-389C3F3F97B1}">
      <dgm:prSet/>
      <dgm:spPr/>
      <dgm:t>
        <a:bodyPr/>
        <a:lstStyle/>
        <a:p>
          <a:endParaRPr lang="en-US"/>
        </a:p>
      </dgm:t>
    </dgm:pt>
    <dgm:pt modelId="{D7E86100-77A7-4314-B4E3-403594B425BA}" type="sibTrans" cxnId="{3689C770-AC86-4F7B-A48B-389C3F3F97B1}">
      <dgm:prSet/>
      <dgm:spPr/>
      <dgm:t>
        <a:bodyPr/>
        <a:lstStyle/>
        <a:p>
          <a:endParaRPr lang="en-US"/>
        </a:p>
      </dgm:t>
    </dgm:pt>
    <dgm:pt modelId="{E0BC41CA-67B0-4401-B15D-6ED0C1D2802C}" type="pres">
      <dgm:prSet presAssocID="{97BF450D-B3DF-4808-9B29-0BD9CBDD894E}" presName="Name0" presStyleCnt="0">
        <dgm:presLayoutVars>
          <dgm:dir/>
          <dgm:resizeHandles val="exact"/>
        </dgm:presLayoutVars>
      </dgm:prSet>
      <dgm:spPr/>
    </dgm:pt>
    <dgm:pt modelId="{572D38AF-D439-41F8-901C-3C47C50C2B7A}" type="pres">
      <dgm:prSet presAssocID="{377FE868-91B9-4B1A-B8B9-D8A987640977}" presName="node" presStyleLbl="node1" presStyleIdx="0" presStyleCnt="3">
        <dgm:presLayoutVars>
          <dgm:bulletEnabled val="1"/>
        </dgm:presLayoutVars>
      </dgm:prSet>
      <dgm:spPr/>
    </dgm:pt>
    <dgm:pt modelId="{77AD647F-F913-4B54-9FF8-F2755E09B19B}" type="pres">
      <dgm:prSet presAssocID="{805FD4F5-A052-4153-869F-DA0662380E98}" presName="sibTrans" presStyleLbl="sibTrans2D1" presStyleIdx="0" presStyleCnt="2"/>
      <dgm:spPr/>
    </dgm:pt>
    <dgm:pt modelId="{D9D0F5F7-BC0C-4FA4-A65D-89397B60143E}" type="pres">
      <dgm:prSet presAssocID="{805FD4F5-A052-4153-869F-DA0662380E98}" presName="connectorText" presStyleLbl="sibTrans2D1" presStyleIdx="0" presStyleCnt="2"/>
      <dgm:spPr/>
    </dgm:pt>
    <dgm:pt modelId="{BBAD933A-1D69-414E-81E1-308205D11F0C}" type="pres">
      <dgm:prSet presAssocID="{CE23D97F-0B30-4DA5-8AA7-E459BB00F686}" presName="node" presStyleLbl="node1" presStyleIdx="1" presStyleCnt="3">
        <dgm:presLayoutVars>
          <dgm:bulletEnabled val="1"/>
        </dgm:presLayoutVars>
      </dgm:prSet>
      <dgm:spPr/>
    </dgm:pt>
    <dgm:pt modelId="{F673E653-7031-4CDA-A360-707ED08ECAA5}" type="pres">
      <dgm:prSet presAssocID="{58B17C13-4AFB-45B4-AC79-3402C8EDFEF5}" presName="sibTrans" presStyleLbl="sibTrans2D1" presStyleIdx="1" presStyleCnt="2"/>
      <dgm:spPr/>
    </dgm:pt>
    <dgm:pt modelId="{0233C5A4-273C-424B-97D0-7F6B3D7E9C79}" type="pres">
      <dgm:prSet presAssocID="{58B17C13-4AFB-45B4-AC79-3402C8EDFEF5}" presName="connectorText" presStyleLbl="sibTrans2D1" presStyleIdx="1" presStyleCnt="2"/>
      <dgm:spPr/>
    </dgm:pt>
    <dgm:pt modelId="{B05AB04F-D260-41A3-B651-9508849B2005}" type="pres">
      <dgm:prSet presAssocID="{E3857B02-F6EC-4326-BA7D-965FE2194FF6}" presName="node" presStyleLbl="node1" presStyleIdx="2" presStyleCnt="3">
        <dgm:presLayoutVars>
          <dgm:bulletEnabled val="1"/>
        </dgm:presLayoutVars>
      </dgm:prSet>
      <dgm:spPr/>
    </dgm:pt>
  </dgm:ptLst>
  <dgm:cxnLst>
    <dgm:cxn modelId="{733F6E0F-ECD1-471E-8A32-6E1074AE752F}" type="presOf" srcId="{58B17C13-4AFB-45B4-AC79-3402C8EDFEF5}" destId="{0233C5A4-273C-424B-97D0-7F6B3D7E9C79}" srcOrd="1" destOrd="0" presId="urn:microsoft.com/office/officeart/2005/8/layout/process1"/>
    <dgm:cxn modelId="{13FD7D37-B3DA-4D22-9166-5F6BFEDBB480}" type="presOf" srcId="{E3857B02-F6EC-4326-BA7D-965FE2194FF6}" destId="{B05AB04F-D260-41A3-B651-9508849B2005}" srcOrd="0" destOrd="0" presId="urn:microsoft.com/office/officeart/2005/8/layout/process1"/>
    <dgm:cxn modelId="{FAA81B3C-D0B8-4D6B-A98F-7BC698926403}" type="presOf" srcId="{CE23D97F-0B30-4DA5-8AA7-E459BB00F686}" destId="{BBAD933A-1D69-414E-81E1-308205D11F0C}" srcOrd="0" destOrd="0" presId="urn:microsoft.com/office/officeart/2005/8/layout/process1"/>
    <dgm:cxn modelId="{3689C770-AC86-4F7B-A48B-389C3F3F97B1}" srcId="{97BF450D-B3DF-4808-9B29-0BD9CBDD894E}" destId="{E3857B02-F6EC-4326-BA7D-965FE2194FF6}" srcOrd="2" destOrd="0" parTransId="{1F9F6ED8-88EE-495D-A698-CCF423439D46}" sibTransId="{D7E86100-77A7-4314-B4E3-403594B425BA}"/>
    <dgm:cxn modelId="{7B530F72-AB69-4DCB-9DD0-3878ABFAC7CA}" srcId="{97BF450D-B3DF-4808-9B29-0BD9CBDD894E}" destId="{CE23D97F-0B30-4DA5-8AA7-E459BB00F686}" srcOrd="1" destOrd="0" parTransId="{10D67409-A81D-4677-80D2-6227D63F39F9}" sibTransId="{58B17C13-4AFB-45B4-AC79-3402C8EDFEF5}"/>
    <dgm:cxn modelId="{2AE7B47E-BEAB-4A7D-831E-E91DA3E581C3}" type="presOf" srcId="{805FD4F5-A052-4153-869F-DA0662380E98}" destId="{D9D0F5F7-BC0C-4FA4-A65D-89397B60143E}" srcOrd="1" destOrd="0" presId="urn:microsoft.com/office/officeart/2005/8/layout/process1"/>
    <dgm:cxn modelId="{B032F3AB-A830-4648-A578-3397C60DDD87}" type="presOf" srcId="{377FE868-91B9-4B1A-B8B9-D8A987640977}" destId="{572D38AF-D439-41F8-901C-3C47C50C2B7A}" srcOrd="0" destOrd="0" presId="urn:microsoft.com/office/officeart/2005/8/layout/process1"/>
    <dgm:cxn modelId="{298576CD-A9A0-4F0B-9844-BE3DA4910DAC}" type="presOf" srcId="{58B17C13-4AFB-45B4-AC79-3402C8EDFEF5}" destId="{F673E653-7031-4CDA-A360-707ED08ECAA5}" srcOrd="0" destOrd="0" presId="urn:microsoft.com/office/officeart/2005/8/layout/process1"/>
    <dgm:cxn modelId="{365797CE-35A7-4BA6-BEEA-40B857F8F53B}" srcId="{97BF450D-B3DF-4808-9B29-0BD9CBDD894E}" destId="{377FE868-91B9-4B1A-B8B9-D8A987640977}" srcOrd="0" destOrd="0" parTransId="{1CCE4D0F-B3CD-4A7E-B7DD-0FFD5D2652F2}" sibTransId="{805FD4F5-A052-4153-869F-DA0662380E98}"/>
    <dgm:cxn modelId="{37ACF6D8-4B42-4B7F-9836-FB3B2606B4CA}" type="presOf" srcId="{97BF450D-B3DF-4808-9B29-0BD9CBDD894E}" destId="{E0BC41CA-67B0-4401-B15D-6ED0C1D2802C}" srcOrd="0" destOrd="0" presId="urn:microsoft.com/office/officeart/2005/8/layout/process1"/>
    <dgm:cxn modelId="{FC09B9FA-A735-4F1B-A089-EAA74596967E}" type="presOf" srcId="{805FD4F5-A052-4153-869F-DA0662380E98}" destId="{77AD647F-F913-4B54-9FF8-F2755E09B19B}" srcOrd="0" destOrd="0" presId="urn:microsoft.com/office/officeart/2005/8/layout/process1"/>
    <dgm:cxn modelId="{AB810C39-216E-4FBB-ADDD-7CC502B35881}" type="presParOf" srcId="{E0BC41CA-67B0-4401-B15D-6ED0C1D2802C}" destId="{572D38AF-D439-41F8-901C-3C47C50C2B7A}" srcOrd="0" destOrd="0" presId="urn:microsoft.com/office/officeart/2005/8/layout/process1"/>
    <dgm:cxn modelId="{FD72420C-97CA-4EEF-9378-40F0210B841D}" type="presParOf" srcId="{E0BC41CA-67B0-4401-B15D-6ED0C1D2802C}" destId="{77AD647F-F913-4B54-9FF8-F2755E09B19B}" srcOrd="1" destOrd="0" presId="urn:microsoft.com/office/officeart/2005/8/layout/process1"/>
    <dgm:cxn modelId="{62AAAF51-ED97-4A47-93A7-30737242F0BA}" type="presParOf" srcId="{77AD647F-F913-4B54-9FF8-F2755E09B19B}" destId="{D9D0F5F7-BC0C-4FA4-A65D-89397B60143E}" srcOrd="0" destOrd="0" presId="urn:microsoft.com/office/officeart/2005/8/layout/process1"/>
    <dgm:cxn modelId="{7CC1FA75-F1BE-43BA-9396-840069D2B264}" type="presParOf" srcId="{E0BC41CA-67B0-4401-B15D-6ED0C1D2802C}" destId="{BBAD933A-1D69-414E-81E1-308205D11F0C}" srcOrd="2" destOrd="0" presId="urn:microsoft.com/office/officeart/2005/8/layout/process1"/>
    <dgm:cxn modelId="{856A04AC-2661-4D2A-9969-3293E6C67E37}" type="presParOf" srcId="{E0BC41CA-67B0-4401-B15D-6ED0C1D2802C}" destId="{F673E653-7031-4CDA-A360-707ED08ECAA5}" srcOrd="3" destOrd="0" presId="urn:microsoft.com/office/officeart/2005/8/layout/process1"/>
    <dgm:cxn modelId="{03D042A8-3B8B-42B6-AD6C-C76A8BC4FA67}" type="presParOf" srcId="{F673E653-7031-4CDA-A360-707ED08ECAA5}" destId="{0233C5A4-273C-424B-97D0-7F6B3D7E9C79}" srcOrd="0" destOrd="0" presId="urn:microsoft.com/office/officeart/2005/8/layout/process1"/>
    <dgm:cxn modelId="{62909D59-06AE-46FB-8AD9-DF86DA9AF3B1}" type="presParOf" srcId="{E0BC41CA-67B0-4401-B15D-6ED0C1D2802C}" destId="{B05AB04F-D260-41A3-B651-9508849B200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8038F1-1DFD-426E-AD9C-E4B64E25D6BA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E8BA4D4-3D88-4602-8899-846F86113690}">
      <dgm:prSet custT="1"/>
      <dgm:spPr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65868" tIns="0" rIns="165868" bIns="0" numCol="1" spcCol="1270" anchor="ctr" anchorCtr="0"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Goals</a:t>
          </a:r>
        </a:p>
      </dgm:t>
    </dgm:pt>
    <dgm:pt modelId="{A3B163C2-0D60-48B3-9C86-5644465640C6}" type="parTrans" cxnId="{CE4AC40F-B1A0-4520-A5B1-BF606B04B8A6}">
      <dgm:prSet/>
      <dgm:spPr/>
      <dgm:t>
        <a:bodyPr/>
        <a:lstStyle/>
        <a:p>
          <a:endParaRPr lang="en-US"/>
        </a:p>
      </dgm:t>
    </dgm:pt>
    <dgm:pt modelId="{0572655D-A7CA-47ED-9236-E2751725586A}" type="sibTrans" cxnId="{CE4AC40F-B1A0-4520-A5B1-BF606B04B8A6}">
      <dgm:prSet/>
      <dgm:spPr/>
      <dgm:t>
        <a:bodyPr/>
        <a:lstStyle/>
        <a:p>
          <a:endParaRPr lang="en-US"/>
        </a:p>
      </dgm:t>
    </dgm:pt>
    <dgm:pt modelId="{ACEC350B-B9F2-469B-8A17-1ED465239064}">
      <dgm:prSet/>
      <dgm:spPr/>
      <dgm:t>
        <a:bodyPr/>
        <a:lstStyle/>
        <a:p>
          <a:r>
            <a:rPr lang="en-US"/>
            <a:t>Specify the key variables that are to serve as the model targets and whose related metrics are used determine the success of the project.</a:t>
          </a:r>
        </a:p>
      </dgm:t>
    </dgm:pt>
    <dgm:pt modelId="{82A94E9D-ADA1-49BE-B515-18A8BD1716FD}" type="parTrans" cxnId="{50174D77-63D6-48A3-8FC2-9AF3E807F5BF}">
      <dgm:prSet/>
      <dgm:spPr/>
      <dgm:t>
        <a:bodyPr/>
        <a:lstStyle/>
        <a:p>
          <a:endParaRPr lang="en-US"/>
        </a:p>
      </dgm:t>
    </dgm:pt>
    <dgm:pt modelId="{7E3F86DD-F826-431E-AB3A-8FBB62F21DA7}" type="sibTrans" cxnId="{50174D77-63D6-48A3-8FC2-9AF3E807F5BF}">
      <dgm:prSet/>
      <dgm:spPr/>
      <dgm:t>
        <a:bodyPr/>
        <a:lstStyle/>
        <a:p>
          <a:endParaRPr lang="en-US"/>
        </a:p>
      </dgm:t>
    </dgm:pt>
    <dgm:pt modelId="{954E4AA8-A5F8-4B3E-8561-3CF0C673D993}">
      <dgm:prSet/>
      <dgm:spPr/>
      <dgm:t>
        <a:bodyPr/>
        <a:lstStyle/>
        <a:p>
          <a:r>
            <a:rPr lang="en-US"/>
            <a:t>Identify the relevant data sources that the business has access to or needs to obtain.</a:t>
          </a:r>
        </a:p>
      </dgm:t>
    </dgm:pt>
    <dgm:pt modelId="{BC6D0041-DDA8-4EB2-8D12-9CC0EC355206}" type="parTrans" cxnId="{07232936-D0D0-4810-9626-2FD587A79C94}">
      <dgm:prSet/>
      <dgm:spPr/>
      <dgm:t>
        <a:bodyPr/>
        <a:lstStyle/>
        <a:p>
          <a:endParaRPr lang="en-US"/>
        </a:p>
      </dgm:t>
    </dgm:pt>
    <dgm:pt modelId="{AF4806D1-B357-4D49-A579-4630AB89591D}" type="sibTrans" cxnId="{07232936-D0D0-4810-9626-2FD587A79C94}">
      <dgm:prSet/>
      <dgm:spPr/>
      <dgm:t>
        <a:bodyPr/>
        <a:lstStyle/>
        <a:p>
          <a:endParaRPr lang="en-US"/>
        </a:p>
      </dgm:t>
    </dgm:pt>
    <dgm:pt modelId="{98F9BF62-F1EA-4D2D-94C5-B6A17A3F723A}">
      <dgm:prSet custT="1"/>
      <dgm:spPr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65868" tIns="0" rIns="165868" bIns="0" numCol="1" spcCol="1270" anchor="ctr" anchorCtr="0"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How to do it</a:t>
          </a:r>
        </a:p>
      </dgm:t>
    </dgm:pt>
    <dgm:pt modelId="{EF44C388-2469-41C9-9474-A2E8E668B16A}" type="parTrans" cxnId="{AD11FC55-6805-4241-8D25-F76A9CAD0A30}">
      <dgm:prSet/>
      <dgm:spPr/>
      <dgm:t>
        <a:bodyPr/>
        <a:lstStyle/>
        <a:p>
          <a:endParaRPr lang="en-US"/>
        </a:p>
      </dgm:t>
    </dgm:pt>
    <dgm:pt modelId="{333DF8F5-2A4A-45CA-AB97-021FC7B987CC}" type="sibTrans" cxnId="{AD11FC55-6805-4241-8D25-F76A9CAD0A30}">
      <dgm:prSet/>
      <dgm:spPr/>
      <dgm:t>
        <a:bodyPr/>
        <a:lstStyle/>
        <a:p>
          <a:endParaRPr lang="en-US"/>
        </a:p>
      </dgm:t>
    </dgm:pt>
    <dgm:pt modelId="{5FAD5BF6-0A0C-4F55-A8A1-BD4D9A3EDEAD}">
      <dgm:prSet/>
      <dgm:spPr/>
      <dgm:t>
        <a:bodyPr/>
        <a:lstStyle/>
        <a:p>
          <a:r>
            <a:rPr lang="en-US" b="1"/>
            <a:t>Define objectives</a:t>
          </a:r>
          <a:r>
            <a:rPr lang="en-US"/>
            <a:t>: Work with your customer and other stakeholders to understand and identify the business problems. Formulate questions that define the business goals that the data science techniques can target.</a:t>
          </a:r>
        </a:p>
      </dgm:t>
    </dgm:pt>
    <dgm:pt modelId="{0185AB8A-774D-4CF6-ABD1-5BD594150BE4}" type="parTrans" cxnId="{DCC8FDBD-E5E4-4452-AC1B-922639D371F1}">
      <dgm:prSet/>
      <dgm:spPr/>
      <dgm:t>
        <a:bodyPr/>
        <a:lstStyle/>
        <a:p>
          <a:endParaRPr lang="en-US"/>
        </a:p>
      </dgm:t>
    </dgm:pt>
    <dgm:pt modelId="{CE588EDC-12A8-46BE-892B-777E5D97C6E2}" type="sibTrans" cxnId="{DCC8FDBD-E5E4-4452-AC1B-922639D371F1}">
      <dgm:prSet/>
      <dgm:spPr/>
      <dgm:t>
        <a:bodyPr/>
        <a:lstStyle/>
        <a:p>
          <a:endParaRPr lang="en-US"/>
        </a:p>
      </dgm:t>
    </dgm:pt>
    <dgm:pt modelId="{155C927A-7783-47EE-A402-2D45A27C03D3}">
      <dgm:prSet/>
      <dgm:spPr/>
      <dgm:t>
        <a:bodyPr/>
        <a:lstStyle/>
        <a:p>
          <a:r>
            <a:rPr lang="en-US" b="1"/>
            <a:t>Identify data sources</a:t>
          </a:r>
          <a:r>
            <a:rPr lang="en-US"/>
            <a:t>: Find the relevant data that helps you answer the questions that define the objectives of the project.</a:t>
          </a:r>
        </a:p>
      </dgm:t>
    </dgm:pt>
    <dgm:pt modelId="{0471AC9C-2AFD-4C3D-A687-9A3C01B3FB90}" type="parTrans" cxnId="{96CEE401-99EC-4B19-9BE9-74317D091414}">
      <dgm:prSet/>
      <dgm:spPr/>
      <dgm:t>
        <a:bodyPr/>
        <a:lstStyle/>
        <a:p>
          <a:endParaRPr lang="en-US"/>
        </a:p>
      </dgm:t>
    </dgm:pt>
    <dgm:pt modelId="{2BF312A8-4F82-4AA5-A571-19BDDCED26B9}" type="sibTrans" cxnId="{96CEE401-99EC-4B19-9BE9-74317D091414}">
      <dgm:prSet/>
      <dgm:spPr/>
      <dgm:t>
        <a:bodyPr/>
        <a:lstStyle/>
        <a:p>
          <a:endParaRPr lang="en-US"/>
        </a:p>
      </dgm:t>
    </dgm:pt>
    <dgm:pt modelId="{86C25B3D-C40A-4414-A824-3F5DE8C754B3}" type="pres">
      <dgm:prSet presAssocID="{9A8038F1-1DFD-426E-AD9C-E4B64E25D6BA}" presName="linear" presStyleCnt="0">
        <dgm:presLayoutVars>
          <dgm:dir/>
          <dgm:animLvl val="lvl"/>
          <dgm:resizeHandles val="exact"/>
        </dgm:presLayoutVars>
      </dgm:prSet>
      <dgm:spPr/>
    </dgm:pt>
    <dgm:pt modelId="{FEB257CD-DDB0-404F-A83B-6D8EBF4A53A9}" type="pres">
      <dgm:prSet presAssocID="{1E8BA4D4-3D88-4602-8899-846F86113690}" presName="parentLin" presStyleCnt="0"/>
      <dgm:spPr/>
    </dgm:pt>
    <dgm:pt modelId="{B4FB4A1B-E5C8-4712-B364-0F7681B3D52C}" type="pres">
      <dgm:prSet presAssocID="{1E8BA4D4-3D88-4602-8899-846F86113690}" presName="parentLeftMargin" presStyleLbl="node1" presStyleIdx="0" presStyleCnt="2"/>
      <dgm:spPr/>
    </dgm:pt>
    <dgm:pt modelId="{F00F65D2-CCB8-481F-B39F-C0EA5937E1EA}" type="pres">
      <dgm:prSet presAssocID="{1E8BA4D4-3D88-4602-8899-846F86113690}" presName="parentText" presStyleLbl="node1" presStyleIdx="0" presStyleCnt="2">
        <dgm:presLayoutVars>
          <dgm:chMax val="0"/>
          <dgm:bulletEnabled val="1"/>
        </dgm:presLayoutVars>
      </dgm:prSet>
      <dgm:spPr>
        <a:xfrm>
          <a:off x="313451" y="120172"/>
          <a:ext cx="4388326" cy="560880"/>
        </a:xfrm>
        <a:prstGeom prst="roundRect">
          <a:avLst/>
        </a:prstGeom>
      </dgm:spPr>
    </dgm:pt>
    <dgm:pt modelId="{267515C6-AC56-4EF0-8AA2-48D7061C06E3}" type="pres">
      <dgm:prSet presAssocID="{1E8BA4D4-3D88-4602-8899-846F86113690}" presName="negativeSpace" presStyleCnt="0"/>
      <dgm:spPr/>
    </dgm:pt>
    <dgm:pt modelId="{D0C98801-FD2A-4614-8FF7-1B65FBEC8385}" type="pres">
      <dgm:prSet presAssocID="{1E8BA4D4-3D88-4602-8899-846F86113690}" presName="childText" presStyleLbl="conFgAcc1" presStyleIdx="0" presStyleCnt="2">
        <dgm:presLayoutVars>
          <dgm:bulletEnabled val="1"/>
        </dgm:presLayoutVars>
      </dgm:prSet>
      <dgm:spPr/>
    </dgm:pt>
    <dgm:pt modelId="{A0E6E4A5-E76D-4DF6-8692-9E0729205E72}" type="pres">
      <dgm:prSet presAssocID="{0572655D-A7CA-47ED-9236-E2751725586A}" presName="spaceBetweenRectangles" presStyleCnt="0"/>
      <dgm:spPr/>
    </dgm:pt>
    <dgm:pt modelId="{CAABBB59-000D-485B-B4AE-B38043779BB6}" type="pres">
      <dgm:prSet presAssocID="{98F9BF62-F1EA-4D2D-94C5-B6A17A3F723A}" presName="parentLin" presStyleCnt="0"/>
      <dgm:spPr/>
    </dgm:pt>
    <dgm:pt modelId="{A82F74CB-A118-4D18-BD6C-EF3A090712BD}" type="pres">
      <dgm:prSet presAssocID="{98F9BF62-F1EA-4D2D-94C5-B6A17A3F723A}" presName="parentLeftMargin" presStyleLbl="node1" presStyleIdx="0" presStyleCnt="2"/>
      <dgm:spPr/>
    </dgm:pt>
    <dgm:pt modelId="{566EC472-DA36-4738-B544-FA9F63E746DB}" type="pres">
      <dgm:prSet presAssocID="{98F9BF62-F1EA-4D2D-94C5-B6A17A3F723A}" presName="parentText" presStyleLbl="node1" presStyleIdx="1" presStyleCnt="2">
        <dgm:presLayoutVars>
          <dgm:chMax val="0"/>
          <dgm:bulletEnabled val="1"/>
        </dgm:presLayoutVars>
      </dgm:prSet>
      <dgm:spPr>
        <a:xfrm>
          <a:off x="313451" y="2418412"/>
          <a:ext cx="4388326" cy="560880"/>
        </a:xfrm>
        <a:prstGeom prst="roundRect">
          <a:avLst/>
        </a:prstGeom>
      </dgm:spPr>
    </dgm:pt>
    <dgm:pt modelId="{6DBFDF98-F253-46FC-A09C-C2ABD0148F73}" type="pres">
      <dgm:prSet presAssocID="{98F9BF62-F1EA-4D2D-94C5-B6A17A3F723A}" presName="negativeSpace" presStyleCnt="0"/>
      <dgm:spPr/>
    </dgm:pt>
    <dgm:pt modelId="{C5E34D5F-8826-4989-AB2C-84057B3C8878}" type="pres">
      <dgm:prSet presAssocID="{98F9BF62-F1EA-4D2D-94C5-B6A17A3F72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6CEE401-99EC-4B19-9BE9-74317D091414}" srcId="{98F9BF62-F1EA-4D2D-94C5-B6A17A3F723A}" destId="{155C927A-7783-47EE-A402-2D45A27C03D3}" srcOrd="1" destOrd="0" parTransId="{0471AC9C-2AFD-4C3D-A687-9A3C01B3FB90}" sibTransId="{2BF312A8-4F82-4AA5-A571-19BDDCED26B9}"/>
    <dgm:cxn modelId="{E8D0B10B-9C75-41EB-A4B4-E3738E2C04FA}" type="presOf" srcId="{9A8038F1-1DFD-426E-AD9C-E4B64E25D6BA}" destId="{86C25B3D-C40A-4414-A824-3F5DE8C754B3}" srcOrd="0" destOrd="0" presId="urn:microsoft.com/office/officeart/2005/8/layout/list1"/>
    <dgm:cxn modelId="{CE4AC40F-B1A0-4520-A5B1-BF606B04B8A6}" srcId="{9A8038F1-1DFD-426E-AD9C-E4B64E25D6BA}" destId="{1E8BA4D4-3D88-4602-8899-846F86113690}" srcOrd="0" destOrd="0" parTransId="{A3B163C2-0D60-48B3-9C86-5644465640C6}" sibTransId="{0572655D-A7CA-47ED-9236-E2751725586A}"/>
    <dgm:cxn modelId="{07232936-D0D0-4810-9626-2FD587A79C94}" srcId="{1E8BA4D4-3D88-4602-8899-846F86113690}" destId="{954E4AA8-A5F8-4B3E-8561-3CF0C673D993}" srcOrd="1" destOrd="0" parTransId="{BC6D0041-DDA8-4EB2-8D12-9CC0EC355206}" sibTransId="{AF4806D1-B357-4D49-A579-4630AB89591D}"/>
    <dgm:cxn modelId="{3410706C-55D6-4FF9-8019-C4D57A0474D3}" type="presOf" srcId="{954E4AA8-A5F8-4B3E-8561-3CF0C673D993}" destId="{D0C98801-FD2A-4614-8FF7-1B65FBEC8385}" srcOrd="0" destOrd="1" presId="urn:microsoft.com/office/officeart/2005/8/layout/list1"/>
    <dgm:cxn modelId="{AE5B0A4F-00B4-4DA4-ABAB-2152BCE72E7E}" type="presOf" srcId="{5FAD5BF6-0A0C-4F55-A8A1-BD4D9A3EDEAD}" destId="{C5E34D5F-8826-4989-AB2C-84057B3C8878}" srcOrd="0" destOrd="0" presId="urn:microsoft.com/office/officeart/2005/8/layout/list1"/>
    <dgm:cxn modelId="{AD11FC55-6805-4241-8D25-F76A9CAD0A30}" srcId="{9A8038F1-1DFD-426E-AD9C-E4B64E25D6BA}" destId="{98F9BF62-F1EA-4D2D-94C5-B6A17A3F723A}" srcOrd="1" destOrd="0" parTransId="{EF44C388-2469-41C9-9474-A2E8E668B16A}" sibTransId="{333DF8F5-2A4A-45CA-AB97-021FC7B987CC}"/>
    <dgm:cxn modelId="{F2B31857-9F59-4895-88EF-C268918C3928}" type="presOf" srcId="{98F9BF62-F1EA-4D2D-94C5-B6A17A3F723A}" destId="{566EC472-DA36-4738-B544-FA9F63E746DB}" srcOrd="1" destOrd="0" presId="urn:microsoft.com/office/officeart/2005/8/layout/list1"/>
    <dgm:cxn modelId="{59FA4857-C417-462A-814C-A18464B0C3D8}" type="presOf" srcId="{1E8BA4D4-3D88-4602-8899-846F86113690}" destId="{F00F65D2-CCB8-481F-B39F-C0EA5937E1EA}" srcOrd="1" destOrd="0" presId="urn:microsoft.com/office/officeart/2005/8/layout/list1"/>
    <dgm:cxn modelId="{50174D77-63D6-48A3-8FC2-9AF3E807F5BF}" srcId="{1E8BA4D4-3D88-4602-8899-846F86113690}" destId="{ACEC350B-B9F2-469B-8A17-1ED465239064}" srcOrd="0" destOrd="0" parTransId="{82A94E9D-ADA1-49BE-B515-18A8BD1716FD}" sibTransId="{7E3F86DD-F826-431E-AB3A-8FBB62F21DA7}"/>
    <dgm:cxn modelId="{4D79DF77-B2A8-4795-B110-922CAF99F148}" type="presOf" srcId="{1E8BA4D4-3D88-4602-8899-846F86113690}" destId="{B4FB4A1B-E5C8-4712-B364-0F7681B3D52C}" srcOrd="0" destOrd="0" presId="urn:microsoft.com/office/officeart/2005/8/layout/list1"/>
    <dgm:cxn modelId="{9DAB31AF-89E1-4E2D-8748-4AEA7DE931F0}" type="presOf" srcId="{155C927A-7783-47EE-A402-2D45A27C03D3}" destId="{C5E34D5F-8826-4989-AB2C-84057B3C8878}" srcOrd="0" destOrd="1" presId="urn:microsoft.com/office/officeart/2005/8/layout/list1"/>
    <dgm:cxn modelId="{DCC8FDBD-E5E4-4452-AC1B-922639D371F1}" srcId="{98F9BF62-F1EA-4D2D-94C5-B6A17A3F723A}" destId="{5FAD5BF6-0A0C-4F55-A8A1-BD4D9A3EDEAD}" srcOrd="0" destOrd="0" parTransId="{0185AB8A-774D-4CF6-ABD1-5BD594150BE4}" sibTransId="{CE588EDC-12A8-46BE-892B-777E5D97C6E2}"/>
    <dgm:cxn modelId="{2B9372D8-634A-4393-8F56-09434F72583E}" type="presOf" srcId="{98F9BF62-F1EA-4D2D-94C5-B6A17A3F723A}" destId="{A82F74CB-A118-4D18-BD6C-EF3A090712BD}" srcOrd="0" destOrd="0" presId="urn:microsoft.com/office/officeart/2005/8/layout/list1"/>
    <dgm:cxn modelId="{C38702DD-FDFB-45B2-8F51-09CBAC29B549}" type="presOf" srcId="{ACEC350B-B9F2-469B-8A17-1ED465239064}" destId="{D0C98801-FD2A-4614-8FF7-1B65FBEC8385}" srcOrd="0" destOrd="0" presId="urn:microsoft.com/office/officeart/2005/8/layout/list1"/>
    <dgm:cxn modelId="{8F4F9554-5AB5-414B-BBD3-B459D0936956}" type="presParOf" srcId="{86C25B3D-C40A-4414-A824-3F5DE8C754B3}" destId="{FEB257CD-DDB0-404F-A83B-6D8EBF4A53A9}" srcOrd="0" destOrd="0" presId="urn:microsoft.com/office/officeart/2005/8/layout/list1"/>
    <dgm:cxn modelId="{86B06219-97A7-4283-8F4D-37BCC89D9C71}" type="presParOf" srcId="{FEB257CD-DDB0-404F-A83B-6D8EBF4A53A9}" destId="{B4FB4A1B-E5C8-4712-B364-0F7681B3D52C}" srcOrd="0" destOrd="0" presId="urn:microsoft.com/office/officeart/2005/8/layout/list1"/>
    <dgm:cxn modelId="{B7F8FCE8-EFD1-4939-AD11-F595DF33A1E6}" type="presParOf" srcId="{FEB257CD-DDB0-404F-A83B-6D8EBF4A53A9}" destId="{F00F65D2-CCB8-481F-B39F-C0EA5937E1EA}" srcOrd="1" destOrd="0" presId="urn:microsoft.com/office/officeart/2005/8/layout/list1"/>
    <dgm:cxn modelId="{3F089F79-56A3-4BB3-BFFA-38B1A26E96E0}" type="presParOf" srcId="{86C25B3D-C40A-4414-A824-3F5DE8C754B3}" destId="{267515C6-AC56-4EF0-8AA2-48D7061C06E3}" srcOrd="1" destOrd="0" presId="urn:microsoft.com/office/officeart/2005/8/layout/list1"/>
    <dgm:cxn modelId="{76D8AABE-87DC-4924-A561-C1B18DE76304}" type="presParOf" srcId="{86C25B3D-C40A-4414-A824-3F5DE8C754B3}" destId="{D0C98801-FD2A-4614-8FF7-1B65FBEC8385}" srcOrd="2" destOrd="0" presId="urn:microsoft.com/office/officeart/2005/8/layout/list1"/>
    <dgm:cxn modelId="{BBA90D22-FDC4-419C-8D26-C7112381F2C2}" type="presParOf" srcId="{86C25B3D-C40A-4414-A824-3F5DE8C754B3}" destId="{A0E6E4A5-E76D-4DF6-8692-9E0729205E72}" srcOrd="3" destOrd="0" presId="urn:microsoft.com/office/officeart/2005/8/layout/list1"/>
    <dgm:cxn modelId="{C8A009B5-B0FC-42FE-97A5-EA76057BFD50}" type="presParOf" srcId="{86C25B3D-C40A-4414-A824-3F5DE8C754B3}" destId="{CAABBB59-000D-485B-B4AE-B38043779BB6}" srcOrd="4" destOrd="0" presId="urn:microsoft.com/office/officeart/2005/8/layout/list1"/>
    <dgm:cxn modelId="{721CDB37-9034-45AF-BE60-5923DCFB3BA5}" type="presParOf" srcId="{CAABBB59-000D-485B-B4AE-B38043779BB6}" destId="{A82F74CB-A118-4D18-BD6C-EF3A090712BD}" srcOrd="0" destOrd="0" presId="urn:microsoft.com/office/officeart/2005/8/layout/list1"/>
    <dgm:cxn modelId="{3B558F42-BF03-40F0-B0B3-CAF007CFE6A1}" type="presParOf" srcId="{CAABBB59-000D-485B-B4AE-B38043779BB6}" destId="{566EC472-DA36-4738-B544-FA9F63E746DB}" srcOrd="1" destOrd="0" presId="urn:microsoft.com/office/officeart/2005/8/layout/list1"/>
    <dgm:cxn modelId="{A31EFE15-6CB7-450E-9711-BFDF0A000257}" type="presParOf" srcId="{86C25B3D-C40A-4414-A824-3F5DE8C754B3}" destId="{6DBFDF98-F253-46FC-A09C-C2ABD0148F73}" srcOrd="5" destOrd="0" presId="urn:microsoft.com/office/officeart/2005/8/layout/list1"/>
    <dgm:cxn modelId="{E2055009-9A04-429E-AE47-54A7A04E8403}" type="presParOf" srcId="{86C25B3D-C40A-4414-A824-3F5DE8C754B3}" destId="{C5E34D5F-8826-4989-AB2C-84057B3C887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4C4F5D-B6CA-424A-82F3-909B08E2276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15DE6B-AB02-45AB-B207-212250BB1669}">
      <dgm:prSet/>
      <dgm:spPr/>
      <dgm:t>
        <a:bodyPr/>
        <a:lstStyle/>
        <a:p>
          <a:r>
            <a:rPr lang="en-US" b="1"/>
            <a:t>Goals</a:t>
          </a:r>
          <a:endParaRPr lang="en-US"/>
        </a:p>
      </dgm:t>
    </dgm:pt>
    <dgm:pt modelId="{ED815E3B-5F7C-402C-A9E6-DD2C06367A5A}" type="parTrans" cxnId="{D43E73FB-BA6A-41E4-A74E-51C794D49EC0}">
      <dgm:prSet/>
      <dgm:spPr/>
      <dgm:t>
        <a:bodyPr/>
        <a:lstStyle/>
        <a:p>
          <a:endParaRPr lang="en-US"/>
        </a:p>
      </dgm:t>
    </dgm:pt>
    <dgm:pt modelId="{E9F5C454-D8B9-408B-9B11-B980182D64F2}" type="sibTrans" cxnId="{D43E73FB-BA6A-41E4-A74E-51C794D49EC0}">
      <dgm:prSet/>
      <dgm:spPr/>
      <dgm:t>
        <a:bodyPr/>
        <a:lstStyle/>
        <a:p>
          <a:endParaRPr lang="en-US"/>
        </a:p>
      </dgm:t>
    </dgm:pt>
    <dgm:pt modelId="{C6DD7487-AB0A-48B6-A5C0-6F12CFEEE52B}">
      <dgm:prSet/>
      <dgm:spPr/>
      <dgm:t>
        <a:bodyPr/>
        <a:lstStyle/>
        <a:p>
          <a:r>
            <a:rPr lang="en-US"/>
            <a:t>Produce a clean, high-quality data set whose relationship to the target variables is understood. Locate the data set in the appropriate analytics environment so you are ready to model.</a:t>
          </a:r>
        </a:p>
      </dgm:t>
    </dgm:pt>
    <dgm:pt modelId="{3614359C-9007-474A-ABC1-926DFB814B06}" type="parTrans" cxnId="{14B4C137-BAEA-4D0A-BAED-B574C6A369E9}">
      <dgm:prSet/>
      <dgm:spPr/>
      <dgm:t>
        <a:bodyPr/>
        <a:lstStyle/>
        <a:p>
          <a:endParaRPr lang="en-US"/>
        </a:p>
      </dgm:t>
    </dgm:pt>
    <dgm:pt modelId="{02577B5B-C522-4FD9-B3CE-00C65BF4DC52}" type="sibTrans" cxnId="{14B4C137-BAEA-4D0A-BAED-B574C6A369E9}">
      <dgm:prSet/>
      <dgm:spPr/>
      <dgm:t>
        <a:bodyPr/>
        <a:lstStyle/>
        <a:p>
          <a:endParaRPr lang="en-US"/>
        </a:p>
      </dgm:t>
    </dgm:pt>
    <dgm:pt modelId="{B8E56D17-30EC-4B8B-83D3-30990E0A6031}">
      <dgm:prSet/>
      <dgm:spPr/>
      <dgm:t>
        <a:bodyPr/>
        <a:lstStyle/>
        <a:p>
          <a:r>
            <a:rPr lang="en-US"/>
            <a:t>Develop a solution architecture of the data pipeline that refreshes and scores the data regularly.</a:t>
          </a:r>
        </a:p>
      </dgm:t>
    </dgm:pt>
    <dgm:pt modelId="{43E27589-E05D-4B96-ADC0-A0BBB7515150}" type="parTrans" cxnId="{1AD57785-8954-4FD4-91FB-C23A5A17D6E8}">
      <dgm:prSet/>
      <dgm:spPr/>
      <dgm:t>
        <a:bodyPr/>
        <a:lstStyle/>
        <a:p>
          <a:endParaRPr lang="en-US"/>
        </a:p>
      </dgm:t>
    </dgm:pt>
    <dgm:pt modelId="{C5B41653-A030-4C31-9C85-D580D4971CF2}" type="sibTrans" cxnId="{1AD57785-8954-4FD4-91FB-C23A5A17D6E8}">
      <dgm:prSet/>
      <dgm:spPr/>
      <dgm:t>
        <a:bodyPr/>
        <a:lstStyle/>
        <a:p>
          <a:endParaRPr lang="en-US"/>
        </a:p>
      </dgm:t>
    </dgm:pt>
    <dgm:pt modelId="{F4157DCA-19B1-4349-97AA-EB3DE1463892}">
      <dgm:prSet custT="1"/>
      <dgm:spPr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65868" tIns="0" rIns="165868" bIns="0" numCol="1" spcCol="1270" anchor="ctr" anchorCtr="0"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How to do it</a:t>
          </a:r>
        </a:p>
      </dgm:t>
    </dgm:pt>
    <dgm:pt modelId="{1A9216BD-701A-45E3-87D2-ABA8FACA7703}" type="parTrans" cxnId="{A0C4525D-93A9-4419-AC9C-4CCEEE2C165F}">
      <dgm:prSet/>
      <dgm:spPr/>
      <dgm:t>
        <a:bodyPr/>
        <a:lstStyle/>
        <a:p>
          <a:endParaRPr lang="en-US"/>
        </a:p>
      </dgm:t>
    </dgm:pt>
    <dgm:pt modelId="{D49D4056-6451-49BB-A09B-245ABEAC3F08}" type="sibTrans" cxnId="{A0C4525D-93A9-4419-AC9C-4CCEEE2C165F}">
      <dgm:prSet/>
      <dgm:spPr/>
      <dgm:t>
        <a:bodyPr/>
        <a:lstStyle/>
        <a:p>
          <a:endParaRPr lang="en-US"/>
        </a:p>
      </dgm:t>
    </dgm:pt>
    <dgm:pt modelId="{53F6433B-4FAA-40A9-8708-2BA0E94C3300}">
      <dgm:prSet/>
      <dgm:spPr/>
      <dgm:t>
        <a:bodyPr/>
        <a:lstStyle/>
        <a:p>
          <a:r>
            <a:rPr lang="en-US" b="1" dirty="0"/>
            <a:t>Ingest the data</a:t>
          </a:r>
          <a:r>
            <a:rPr lang="en-US" dirty="0"/>
            <a:t> into the target analytic environment.</a:t>
          </a:r>
        </a:p>
      </dgm:t>
    </dgm:pt>
    <dgm:pt modelId="{160846CA-569D-497B-8A03-66A5C104CF9C}" type="parTrans" cxnId="{0D56A29B-695C-48ED-B46D-E581E0BBC005}">
      <dgm:prSet/>
      <dgm:spPr/>
      <dgm:t>
        <a:bodyPr/>
        <a:lstStyle/>
        <a:p>
          <a:endParaRPr lang="en-US"/>
        </a:p>
      </dgm:t>
    </dgm:pt>
    <dgm:pt modelId="{FB1D6BEE-6E80-451C-8AE9-93AEB841438B}" type="sibTrans" cxnId="{0D56A29B-695C-48ED-B46D-E581E0BBC005}">
      <dgm:prSet/>
      <dgm:spPr/>
      <dgm:t>
        <a:bodyPr/>
        <a:lstStyle/>
        <a:p>
          <a:endParaRPr lang="en-US"/>
        </a:p>
      </dgm:t>
    </dgm:pt>
    <dgm:pt modelId="{54BA6BDD-0FCD-482F-945E-1390235EE47C}">
      <dgm:prSet/>
      <dgm:spPr/>
      <dgm:t>
        <a:bodyPr/>
        <a:lstStyle/>
        <a:p>
          <a:r>
            <a:rPr lang="en-US" b="1"/>
            <a:t>Explore the data</a:t>
          </a:r>
          <a:r>
            <a:rPr lang="en-US"/>
            <a:t> to determine if the data quality is adequate to answer the question. </a:t>
          </a:r>
        </a:p>
      </dgm:t>
    </dgm:pt>
    <dgm:pt modelId="{44720A08-78FA-4F74-B436-2DAA288B5504}" type="parTrans" cxnId="{EA58074D-F80A-4A65-B00B-05DB71B2ABB0}">
      <dgm:prSet/>
      <dgm:spPr/>
      <dgm:t>
        <a:bodyPr/>
        <a:lstStyle/>
        <a:p>
          <a:endParaRPr lang="en-US"/>
        </a:p>
      </dgm:t>
    </dgm:pt>
    <dgm:pt modelId="{0F5F8597-7767-414C-9245-296F30F29D28}" type="sibTrans" cxnId="{EA58074D-F80A-4A65-B00B-05DB71B2ABB0}">
      <dgm:prSet/>
      <dgm:spPr/>
      <dgm:t>
        <a:bodyPr/>
        <a:lstStyle/>
        <a:p>
          <a:endParaRPr lang="en-US"/>
        </a:p>
      </dgm:t>
    </dgm:pt>
    <dgm:pt modelId="{6EFF776E-B51F-49BB-8C5F-41922B287F71}">
      <dgm:prSet/>
      <dgm:spPr/>
      <dgm:t>
        <a:bodyPr/>
        <a:lstStyle/>
        <a:p>
          <a:r>
            <a:rPr lang="en-US" b="1"/>
            <a:t>Set up a data pipeline</a:t>
          </a:r>
          <a:r>
            <a:rPr lang="en-US"/>
            <a:t> to score new or regularly refreshed data.</a:t>
          </a:r>
        </a:p>
      </dgm:t>
    </dgm:pt>
    <dgm:pt modelId="{279D60FD-77C0-4924-A795-FCFDC3578A64}" type="parTrans" cxnId="{41BED251-E56D-405D-815A-B2A5F3720498}">
      <dgm:prSet/>
      <dgm:spPr/>
      <dgm:t>
        <a:bodyPr/>
        <a:lstStyle/>
        <a:p>
          <a:endParaRPr lang="en-US"/>
        </a:p>
      </dgm:t>
    </dgm:pt>
    <dgm:pt modelId="{040BB673-CAEA-4BD0-8AE9-2E06F83B0897}" type="sibTrans" cxnId="{41BED251-E56D-405D-815A-B2A5F3720498}">
      <dgm:prSet/>
      <dgm:spPr/>
      <dgm:t>
        <a:bodyPr/>
        <a:lstStyle/>
        <a:p>
          <a:endParaRPr lang="en-US"/>
        </a:p>
      </dgm:t>
    </dgm:pt>
    <dgm:pt modelId="{157ACC78-9DDC-4CAA-9F81-FA9B358F1D9D}" type="pres">
      <dgm:prSet presAssocID="{6C4C4F5D-B6CA-424A-82F3-909B08E2276F}" presName="linear" presStyleCnt="0">
        <dgm:presLayoutVars>
          <dgm:dir/>
          <dgm:animLvl val="lvl"/>
          <dgm:resizeHandles val="exact"/>
        </dgm:presLayoutVars>
      </dgm:prSet>
      <dgm:spPr/>
    </dgm:pt>
    <dgm:pt modelId="{D2A72CCC-6BF2-4FC0-937F-3EFFFE6B4664}" type="pres">
      <dgm:prSet presAssocID="{8415DE6B-AB02-45AB-B207-212250BB1669}" presName="parentLin" presStyleCnt="0"/>
      <dgm:spPr/>
    </dgm:pt>
    <dgm:pt modelId="{78B674BC-1492-4963-A3DC-0F7C109B2DA3}" type="pres">
      <dgm:prSet presAssocID="{8415DE6B-AB02-45AB-B207-212250BB1669}" presName="parentLeftMargin" presStyleLbl="node1" presStyleIdx="0" presStyleCnt="2"/>
      <dgm:spPr/>
    </dgm:pt>
    <dgm:pt modelId="{8B37447F-57D6-4000-B0B5-D39FA0D28012}" type="pres">
      <dgm:prSet presAssocID="{8415DE6B-AB02-45AB-B207-212250BB16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8CCA52-EEEB-44D0-BC4B-E931694420E1}" type="pres">
      <dgm:prSet presAssocID="{8415DE6B-AB02-45AB-B207-212250BB1669}" presName="negativeSpace" presStyleCnt="0"/>
      <dgm:spPr/>
    </dgm:pt>
    <dgm:pt modelId="{6790F9C4-5DDE-4AD4-94D2-2272C1AE30B4}" type="pres">
      <dgm:prSet presAssocID="{8415DE6B-AB02-45AB-B207-212250BB1669}" presName="childText" presStyleLbl="conFgAcc1" presStyleIdx="0" presStyleCnt="2">
        <dgm:presLayoutVars>
          <dgm:bulletEnabled val="1"/>
        </dgm:presLayoutVars>
      </dgm:prSet>
      <dgm:spPr/>
    </dgm:pt>
    <dgm:pt modelId="{CA35AEAA-0E0A-4E36-84DF-3AE3DB5C131B}" type="pres">
      <dgm:prSet presAssocID="{E9F5C454-D8B9-408B-9B11-B980182D64F2}" presName="spaceBetweenRectangles" presStyleCnt="0"/>
      <dgm:spPr/>
    </dgm:pt>
    <dgm:pt modelId="{4BE878CF-AB26-4663-BD55-D905AAC69CE9}" type="pres">
      <dgm:prSet presAssocID="{F4157DCA-19B1-4349-97AA-EB3DE1463892}" presName="parentLin" presStyleCnt="0"/>
      <dgm:spPr/>
    </dgm:pt>
    <dgm:pt modelId="{5832E6B6-23C3-41FA-9A26-248EDD016635}" type="pres">
      <dgm:prSet presAssocID="{F4157DCA-19B1-4349-97AA-EB3DE1463892}" presName="parentLeftMargin" presStyleLbl="node1" presStyleIdx="0" presStyleCnt="2"/>
      <dgm:spPr/>
    </dgm:pt>
    <dgm:pt modelId="{FB95574B-ED30-48C5-B1AD-D6BCB0E3E7CC}" type="pres">
      <dgm:prSet presAssocID="{F4157DCA-19B1-4349-97AA-EB3DE1463892}" presName="parentText" presStyleLbl="node1" presStyleIdx="1" presStyleCnt="2">
        <dgm:presLayoutVars>
          <dgm:chMax val="0"/>
          <dgm:bulletEnabled val="1"/>
        </dgm:presLayoutVars>
      </dgm:prSet>
      <dgm:spPr>
        <a:xfrm>
          <a:off x="313451" y="2837362"/>
          <a:ext cx="4388326" cy="560880"/>
        </a:xfrm>
        <a:prstGeom prst="roundRect">
          <a:avLst/>
        </a:prstGeom>
      </dgm:spPr>
    </dgm:pt>
    <dgm:pt modelId="{2FBCE43C-8C5C-41C7-9256-68ACF107505C}" type="pres">
      <dgm:prSet presAssocID="{F4157DCA-19B1-4349-97AA-EB3DE1463892}" presName="negativeSpace" presStyleCnt="0"/>
      <dgm:spPr/>
    </dgm:pt>
    <dgm:pt modelId="{53C36F98-26B5-40B0-A4E6-6A7A3D78B68C}" type="pres">
      <dgm:prSet presAssocID="{F4157DCA-19B1-4349-97AA-EB3DE146389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5F9BC32-2E64-497B-A7F4-87DF07179BE8}" type="presOf" srcId="{54BA6BDD-0FCD-482F-945E-1390235EE47C}" destId="{53C36F98-26B5-40B0-A4E6-6A7A3D78B68C}" srcOrd="0" destOrd="1" presId="urn:microsoft.com/office/officeart/2005/8/layout/list1"/>
    <dgm:cxn modelId="{14B4C137-BAEA-4D0A-BAED-B574C6A369E9}" srcId="{8415DE6B-AB02-45AB-B207-212250BB1669}" destId="{C6DD7487-AB0A-48B6-A5C0-6F12CFEEE52B}" srcOrd="0" destOrd="0" parTransId="{3614359C-9007-474A-ABC1-926DFB814B06}" sibTransId="{02577B5B-C522-4FD9-B3CE-00C65BF4DC52}"/>
    <dgm:cxn modelId="{32667939-2784-4626-AB49-63DEB2ED377C}" type="presOf" srcId="{6EFF776E-B51F-49BB-8C5F-41922B287F71}" destId="{53C36F98-26B5-40B0-A4E6-6A7A3D78B68C}" srcOrd="0" destOrd="2" presId="urn:microsoft.com/office/officeart/2005/8/layout/list1"/>
    <dgm:cxn modelId="{A0C4525D-93A9-4419-AC9C-4CCEEE2C165F}" srcId="{6C4C4F5D-B6CA-424A-82F3-909B08E2276F}" destId="{F4157DCA-19B1-4349-97AA-EB3DE1463892}" srcOrd="1" destOrd="0" parTransId="{1A9216BD-701A-45E3-87D2-ABA8FACA7703}" sibTransId="{D49D4056-6451-49BB-A09B-245ABEAC3F08}"/>
    <dgm:cxn modelId="{9C74066A-6B77-4264-BB53-C6E321103B84}" type="presOf" srcId="{8415DE6B-AB02-45AB-B207-212250BB1669}" destId="{8B37447F-57D6-4000-B0B5-D39FA0D28012}" srcOrd="1" destOrd="0" presId="urn:microsoft.com/office/officeart/2005/8/layout/list1"/>
    <dgm:cxn modelId="{EA58074D-F80A-4A65-B00B-05DB71B2ABB0}" srcId="{F4157DCA-19B1-4349-97AA-EB3DE1463892}" destId="{54BA6BDD-0FCD-482F-945E-1390235EE47C}" srcOrd="1" destOrd="0" parTransId="{44720A08-78FA-4F74-B436-2DAA288B5504}" sibTransId="{0F5F8597-7767-414C-9245-296F30F29D28}"/>
    <dgm:cxn modelId="{7DA1DD4D-7BA3-483B-9F80-3468D976FE77}" type="presOf" srcId="{F4157DCA-19B1-4349-97AA-EB3DE1463892}" destId="{5832E6B6-23C3-41FA-9A26-248EDD016635}" srcOrd="0" destOrd="0" presId="urn:microsoft.com/office/officeart/2005/8/layout/list1"/>
    <dgm:cxn modelId="{F64CBD71-9963-4A66-9156-22CD6903CA9E}" type="presOf" srcId="{C6DD7487-AB0A-48B6-A5C0-6F12CFEEE52B}" destId="{6790F9C4-5DDE-4AD4-94D2-2272C1AE30B4}" srcOrd="0" destOrd="0" presId="urn:microsoft.com/office/officeart/2005/8/layout/list1"/>
    <dgm:cxn modelId="{41BED251-E56D-405D-815A-B2A5F3720498}" srcId="{F4157DCA-19B1-4349-97AA-EB3DE1463892}" destId="{6EFF776E-B51F-49BB-8C5F-41922B287F71}" srcOrd="2" destOrd="0" parTransId="{279D60FD-77C0-4924-A795-FCFDC3578A64}" sibTransId="{040BB673-CAEA-4BD0-8AE9-2E06F83B0897}"/>
    <dgm:cxn modelId="{E3065256-3F3A-4376-A404-D4B27B040943}" type="presOf" srcId="{53F6433B-4FAA-40A9-8708-2BA0E94C3300}" destId="{53C36F98-26B5-40B0-A4E6-6A7A3D78B68C}" srcOrd="0" destOrd="0" presId="urn:microsoft.com/office/officeart/2005/8/layout/list1"/>
    <dgm:cxn modelId="{1AD57785-8954-4FD4-91FB-C23A5A17D6E8}" srcId="{8415DE6B-AB02-45AB-B207-212250BB1669}" destId="{B8E56D17-30EC-4B8B-83D3-30990E0A6031}" srcOrd="1" destOrd="0" parTransId="{43E27589-E05D-4B96-ADC0-A0BBB7515150}" sibTransId="{C5B41653-A030-4C31-9C85-D580D4971CF2}"/>
    <dgm:cxn modelId="{6B695B98-7901-4FC0-BC8E-0226DE5FD88D}" type="presOf" srcId="{8415DE6B-AB02-45AB-B207-212250BB1669}" destId="{78B674BC-1492-4963-A3DC-0F7C109B2DA3}" srcOrd="0" destOrd="0" presId="urn:microsoft.com/office/officeart/2005/8/layout/list1"/>
    <dgm:cxn modelId="{A8BBE199-DD15-49C5-A740-986912F3F4BD}" type="presOf" srcId="{B8E56D17-30EC-4B8B-83D3-30990E0A6031}" destId="{6790F9C4-5DDE-4AD4-94D2-2272C1AE30B4}" srcOrd="0" destOrd="1" presId="urn:microsoft.com/office/officeart/2005/8/layout/list1"/>
    <dgm:cxn modelId="{0D56A29B-695C-48ED-B46D-E581E0BBC005}" srcId="{F4157DCA-19B1-4349-97AA-EB3DE1463892}" destId="{53F6433B-4FAA-40A9-8708-2BA0E94C3300}" srcOrd="0" destOrd="0" parTransId="{160846CA-569D-497B-8A03-66A5C104CF9C}" sibTransId="{FB1D6BEE-6E80-451C-8AE9-93AEB841438B}"/>
    <dgm:cxn modelId="{DCB691CE-BBE5-4D5F-A6D7-B58DCFAD9F20}" type="presOf" srcId="{6C4C4F5D-B6CA-424A-82F3-909B08E2276F}" destId="{157ACC78-9DDC-4CAA-9F81-FA9B358F1D9D}" srcOrd="0" destOrd="0" presId="urn:microsoft.com/office/officeart/2005/8/layout/list1"/>
    <dgm:cxn modelId="{D43E73FB-BA6A-41E4-A74E-51C794D49EC0}" srcId="{6C4C4F5D-B6CA-424A-82F3-909B08E2276F}" destId="{8415DE6B-AB02-45AB-B207-212250BB1669}" srcOrd="0" destOrd="0" parTransId="{ED815E3B-5F7C-402C-A9E6-DD2C06367A5A}" sibTransId="{E9F5C454-D8B9-408B-9B11-B980182D64F2}"/>
    <dgm:cxn modelId="{ECE5B0FB-5CC5-49D1-867C-F23C7EF9A67D}" type="presOf" srcId="{F4157DCA-19B1-4349-97AA-EB3DE1463892}" destId="{FB95574B-ED30-48C5-B1AD-D6BCB0E3E7CC}" srcOrd="1" destOrd="0" presId="urn:microsoft.com/office/officeart/2005/8/layout/list1"/>
    <dgm:cxn modelId="{DFFA1510-0DE4-4FC1-9C40-5650FB5636E4}" type="presParOf" srcId="{157ACC78-9DDC-4CAA-9F81-FA9B358F1D9D}" destId="{D2A72CCC-6BF2-4FC0-937F-3EFFFE6B4664}" srcOrd="0" destOrd="0" presId="urn:microsoft.com/office/officeart/2005/8/layout/list1"/>
    <dgm:cxn modelId="{72223714-2FCC-4430-93CD-9E03083E10E7}" type="presParOf" srcId="{D2A72CCC-6BF2-4FC0-937F-3EFFFE6B4664}" destId="{78B674BC-1492-4963-A3DC-0F7C109B2DA3}" srcOrd="0" destOrd="0" presId="urn:microsoft.com/office/officeart/2005/8/layout/list1"/>
    <dgm:cxn modelId="{9338AB4A-EE11-4982-8424-52191B7F9856}" type="presParOf" srcId="{D2A72CCC-6BF2-4FC0-937F-3EFFFE6B4664}" destId="{8B37447F-57D6-4000-B0B5-D39FA0D28012}" srcOrd="1" destOrd="0" presId="urn:microsoft.com/office/officeart/2005/8/layout/list1"/>
    <dgm:cxn modelId="{39B4769B-0C4A-46E3-834C-1C845B11593F}" type="presParOf" srcId="{157ACC78-9DDC-4CAA-9F81-FA9B358F1D9D}" destId="{518CCA52-EEEB-44D0-BC4B-E931694420E1}" srcOrd="1" destOrd="0" presId="urn:microsoft.com/office/officeart/2005/8/layout/list1"/>
    <dgm:cxn modelId="{81569D91-21F8-4A86-9E2C-609CAF53BD05}" type="presParOf" srcId="{157ACC78-9DDC-4CAA-9F81-FA9B358F1D9D}" destId="{6790F9C4-5DDE-4AD4-94D2-2272C1AE30B4}" srcOrd="2" destOrd="0" presId="urn:microsoft.com/office/officeart/2005/8/layout/list1"/>
    <dgm:cxn modelId="{7BF9BBA3-F59A-45D3-87D8-5EB4CCE55789}" type="presParOf" srcId="{157ACC78-9DDC-4CAA-9F81-FA9B358F1D9D}" destId="{CA35AEAA-0E0A-4E36-84DF-3AE3DB5C131B}" srcOrd="3" destOrd="0" presId="urn:microsoft.com/office/officeart/2005/8/layout/list1"/>
    <dgm:cxn modelId="{A809FE6D-25F6-4689-BDB9-DECC1A00B152}" type="presParOf" srcId="{157ACC78-9DDC-4CAA-9F81-FA9B358F1D9D}" destId="{4BE878CF-AB26-4663-BD55-D905AAC69CE9}" srcOrd="4" destOrd="0" presId="urn:microsoft.com/office/officeart/2005/8/layout/list1"/>
    <dgm:cxn modelId="{42133021-79E4-4C64-AAEB-9A7308D8BC55}" type="presParOf" srcId="{4BE878CF-AB26-4663-BD55-D905AAC69CE9}" destId="{5832E6B6-23C3-41FA-9A26-248EDD016635}" srcOrd="0" destOrd="0" presId="urn:microsoft.com/office/officeart/2005/8/layout/list1"/>
    <dgm:cxn modelId="{DB50BDA3-259F-4352-9370-5366BB598B95}" type="presParOf" srcId="{4BE878CF-AB26-4663-BD55-D905AAC69CE9}" destId="{FB95574B-ED30-48C5-B1AD-D6BCB0E3E7CC}" srcOrd="1" destOrd="0" presId="urn:microsoft.com/office/officeart/2005/8/layout/list1"/>
    <dgm:cxn modelId="{BCDE2FEE-4616-41BA-8313-736EDD6FC93A}" type="presParOf" srcId="{157ACC78-9DDC-4CAA-9F81-FA9B358F1D9D}" destId="{2FBCE43C-8C5C-41C7-9256-68ACF107505C}" srcOrd="5" destOrd="0" presId="urn:microsoft.com/office/officeart/2005/8/layout/list1"/>
    <dgm:cxn modelId="{9874A0AA-065A-466B-A8F6-6CE81EFC6D45}" type="presParOf" srcId="{157ACC78-9DDC-4CAA-9F81-FA9B358F1D9D}" destId="{53C36F98-26B5-40B0-A4E6-6A7A3D78B68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D5EE6A-09CE-40CD-B88D-707F9AA50CB8}" type="doc">
      <dgm:prSet loTypeId="urn:microsoft.com/office/officeart/2005/8/layout/list1" loCatId="list" qsTypeId="urn:microsoft.com/office/officeart/2005/8/quickstyle/simple3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207A16C7-0627-4E98-BA12-A680A97ED44D}">
      <dgm:prSet custT="1"/>
      <dgm:spPr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65868" tIns="0" rIns="165868" bIns="0" numCol="1" spcCol="1270" anchor="ctr" anchorCtr="0"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Goals</a:t>
          </a:r>
        </a:p>
      </dgm:t>
    </dgm:pt>
    <dgm:pt modelId="{6039DEA9-F4D9-4E3A-B3B8-FC97469CA041}" type="parTrans" cxnId="{B37BD6D4-2E3C-4C55-8027-F3F6D02C345F}">
      <dgm:prSet/>
      <dgm:spPr/>
      <dgm:t>
        <a:bodyPr/>
        <a:lstStyle/>
        <a:p>
          <a:endParaRPr lang="en-US"/>
        </a:p>
      </dgm:t>
    </dgm:pt>
    <dgm:pt modelId="{35BD8D25-3A3A-487C-973B-CDD193DF32DF}" type="sibTrans" cxnId="{B37BD6D4-2E3C-4C55-8027-F3F6D02C345F}">
      <dgm:prSet/>
      <dgm:spPr/>
      <dgm:t>
        <a:bodyPr/>
        <a:lstStyle/>
        <a:p>
          <a:endParaRPr lang="en-US"/>
        </a:p>
      </dgm:t>
    </dgm:pt>
    <dgm:pt modelId="{C01FDAA2-BD4B-4DF9-8F35-B7168C7AAE0C}">
      <dgm:prSet/>
      <dgm:spPr/>
      <dgm:t>
        <a:bodyPr/>
        <a:lstStyle/>
        <a:p>
          <a:r>
            <a:rPr lang="en-US"/>
            <a:t>Determine the optimal data features for the machine-learning model.</a:t>
          </a:r>
        </a:p>
      </dgm:t>
    </dgm:pt>
    <dgm:pt modelId="{C31E208C-1C1A-4459-A2DB-7D62703E0B59}" type="parTrans" cxnId="{380C7B02-92FE-495B-AF52-A62E5060616D}">
      <dgm:prSet/>
      <dgm:spPr/>
      <dgm:t>
        <a:bodyPr/>
        <a:lstStyle/>
        <a:p>
          <a:endParaRPr lang="en-US"/>
        </a:p>
      </dgm:t>
    </dgm:pt>
    <dgm:pt modelId="{7ED30913-31E5-462F-B5D0-2A19A7FAF97E}" type="sibTrans" cxnId="{380C7B02-92FE-495B-AF52-A62E5060616D}">
      <dgm:prSet/>
      <dgm:spPr/>
      <dgm:t>
        <a:bodyPr/>
        <a:lstStyle/>
        <a:p>
          <a:endParaRPr lang="en-US"/>
        </a:p>
      </dgm:t>
    </dgm:pt>
    <dgm:pt modelId="{783AE8AF-1F33-4FB1-8C5B-1AA7455A9676}">
      <dgm:prSet/>
      <dgm:spPr/>
      <dgm:t>
        <a:bodyPr/>
        <a:lstStyle/>
        <a:p>
          <a:r>
            <a:rPr lang="en-US"/>
            <a:t>Create an informative machine-learning model that predicts the target most accurately.</a:t>
          </a:r>
        </a:p>
      </dgm:t>
    </dgm:pt>
    <dgm:pt modelId="{77DAE5C2-B49D-4EA8-9B8F-0DCD7BA5EC00}" type="parTrans" cxnId="{89CBF2AA-EF2A-4AA0-AA3D-C8C0E28ACB82}">
      <dgm:prSet/>
      <dgm:spPr/>
      <dgm:t>
        <a:bodyPr/>
        <a:lstStyle/>
        <a:p>
          <a:endParaRPr lang="en-US"/>
        </a:p>
      </dgm:t>
    </dgm:pt>
    <dgm:pt modelId="{DF55B93C-98A0-4B0E-BAF2-4D138556CC05}" type="sibTrans" cxnId="{89CBF2AA-EF2A-4AA0-AA3D-C8C0E28ACB82}">
      <dgm:prSet/>
      <dgm:spPr/>
      <dgm:t>
        <a:bodyPr/>
        <a:lstStyle/>
        <a:p>
          <a:endParaRPr lang="en-US"/>
        </a:p>
      </dgm:t>
    </dgm:pt>
    <dgm:pt modelId="{61950346-768A-498F-A1AF-3BF1FBC1EFAB}">
      <dgm:prSet/>
      <dgm:spPr/>
      <dgm:t>
        <a:bodyPr/>
        <a:lstStyle/>
        <a:p>
          <a:r>
            <a:rPr lang="en-US" dirty="0"/>
            <a:t>Create a machine-learning model that's suitable for production.</a:t>
          </a:r>
        </a:p>
      </dgm:t>
    </dgm:pt>
    <dgm:pt modelId="{ACBE6FC7-98A9-44DE-B2A0-DAE393B24360}" type="parTrans" cxnId="{A7393AB1-B268-456C-956F-82F056990F73}">
      <dgm:prSet/>
      <dgm:spPr/>
      <dgm:t>
        <a:bodyPr/>
        <a:lstStyle/>
        <a:p>
          <a:endParaRPr lang="en-US"/>
        </a:p>
      </dgm:t>
    </dgm:pt>
    <dgm:pt modelId="{B3853C7B-567C-481F-8750-88BB795D0150}" type="sibTrans" cxnId="{A7393AB1-B268-456C-956F-82F056990F73}">
      <dgm:prSet/>
      <dgm:spPr/>
      <dgm:t>
        <a:bodyPr/>
        <a:lstStyle/>
        <a:p>
          <a:endParaRPr lang="en-US"/>
        </a:p>
      </dgm:t>
    </dgm:pt>
    <dgm:pt modelId="{D19A8150-EFE5-431D-931F-93E9E89C260D}">
      <dgm:prSet custT="1"/>
      <dgm:spPr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65868" tIns="0" rIns="165868" bIns="0" numCol="1" spcCol="1270" anchor="ctr" anchorCtr="0"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How to do it</a:t>
          </a:r>
        </a:p>
      </dgm:t>
    </dgm:pt>
    <dgm:pt modelId="{D031C541-6651-4A31-81F0-6C9EB255D737}" type="parTrans" cxnId="{64DD67B0-0ED0-4A30-A6F8-B5DBFEBE28D3}">
      <dgm:prSet/>
      <dgm:spPr/>
      <dgm:t>
        <a:bodyPr/>
        <a:lstStyle/>
        <a:p>
          <a:endParaRPr lang="en-US"/>
        </a:p>
      </dgm:t>
    </dgm:pt>
    <dgm:pt modelId="{FC73DC66-F887-48C8-A4EA-D7DF900422E7}" type="sibTrans" cxnId="{64DD67B0-0ED0-4A30-A6F8-B5DBFEBE28D3}">
      <dgm:prSet/>
      <dgm:spPr/>
      <dgm:t>
        <a:bodyPr/>
        <a:lstStyle/>
        <a:p>
          <a:endParaRPr lang="en-US"/>
        </a:p>
      </dgm:t>
    </dgm:pt>
    <dgm:pt modelId="{8568FBB7-FFEE-4DBD-B6B4-1376BF7054E6}">
      <dgm:prSet/>
      <dgm:spPr/>
      <dgm:t>
        <a:bodyPr/>
        <a:lstStyle/>
        <a:p>
          <a:r>
            <a:rPr lang="en-US"/>
            <a:t>There are three main tasks addressed in this stage:</a:t>
          </a:r>
        </a:p>
      </dgm:t>
    </dgm:pt>
    <dgm:pt modelId="{C824A0C1-6942-457E-9077-DC2916C0EB34}" type="parTrans" cxnId="{DF45396A-FB4F-4CDB-952C-735AF73BD619}">
      <dgm:prSet/>
      <dgm:spPr/>
      <dgm:t>
        <a:bodyPr/>
        <a:lstStyle/>
        <a:p>
          <a:endParaRPr lang="en-US"/>
        </a:p>
      </dgm:t>
    </dgm:pt>
    <dgm:pt modelId="{F734BB81-3D26-4FC0-8498-89C074CE02C6}" type="sibTrans" cxnId="{DF45396A-FB4F-4CDB-952C-735AF73BD619}">
      <dgm:prSet/>
      <dgm:spPr/>
      <dgm:t>
        <a:bodyPr/>
        <a:lstStyle/>
        <a:p>
          <a:endParaRPr lang="en-US"/>
        </a:p>
      </dgm:t>
    </dgm:pt>
    <dgm:pt modelId="{A1762A88-1F2D-4880-8E85-8CE31CEAB3C9}">
      <dgm:prSet/>
      <dgm:spPr/>
      <dgm:t>
        <a:bodyPr/>
        <a:lstStyle/>
        <a:p>
          <a:r>
            <a:rPr lang="en-US" b="1"/>
            <a:t>Feature engineering</a:t>
          </a:r>
          <a:r>
            <a:rPr lang="en-US"/>
            <a:t>: Create data features from the raw data to facilitate model training.</a:t>
          </a:r>
        </a:p>
      </dgm:t>
    </dgm:pt>
    <dgm:pt modelId="{E27DC4E0-E4C3-4A7D-AE5A-4DE0D1BC997C}" type="parTrans" cxnId="{22A7CA40-8129-47D0-AD56-F836EE961F3F}">
      <dgm:prSet/>
      <dgm:spPr/>
      <dgm:t>
        <a:bodyPr/>
        <a:lstStyle/>
        <a:p>
          <a:endParaRPr lang="en-US"/>
        </a:p>
      </dgm:t>
    </dgm:pt>
    <dgm:pt modelId="{5C405EDD-98B2-4921-8531-F1EA28AD03B3}" type="sibTrans" cxnId="{22A7CA40-8129-47D0-AD56-F836EE961F3F}">
      <dgm:prSet/>
      <dgm:spPr/>
      <dgm:t>
        <a:bodyPr/>
        <a:lstStyle/>
        <a:p>
          <a:endParaRPr lang="en-US"/>
        </a:p>
      </dgm:t>
    </dgm:pt>
    <dgm:pt modelId="{96D13555-C467-42D8-8E9A-97E106C6103C}">
      <dgm:prSet/>
      <dgm:spPr/>
      <dgm:t>
        <a:bodyPr/>
        <a:lstStyle/>
        <a:p>
          <a:r>
            <a:rPr lang="en-US" b="1" dirty="0"/>
            <a:t>Model training</a:t>
          </a:r>
          <a:r>
            <a:rPr lang="en-US" dirty="0"/>
            <a:t>: Find the model that answers the question most accurately by comparing their success metrics.</a:t>
          </a:r>
        </a:p>
      </dgm:t>
    </dgm:pt>
    <dgm:pt modelId="{A072E369-A39F-4903-AD84-97E49887918F}" type="parTrans" cxnId="{C7E8FA10-8F40-4D52-AB20-327A9FCC2989}">
      <dgm:prSet/>
      <dgm:spPr/>
      <dgm:t>
        <a:bodyPr/>
        <a:lstStyle/>
        <a:p>
          <a:endParaRPr lang="en-US"/>
        </a:p>
      </dgm:t>
    </dgm:pt>
    <dgm:pt modelId="{2D7EF2A6-ACE3-46B4-94C6-7874B571BB45}" type="sibTrans" cxnId="{C7E8FA10-8F40-4D52-AB20-327A9FCC2989}">
      <dgm:prSet/>
      <dgm:spPr/>
      <dgm:t>
        <a:bodyPr/>
        <a:lstStyle/>
        <a:p>
          <a:endParaRPr lang="en-US"/>
        </a:p>
      </dgm:t>
    </dgm:pt>
    <dgm:pt modelId="{EE3738B3-F69F-4759-A3DF-6825BDAA82F6}">
      <dgm:prSet/>
      <dgm:spPr/>
      <dgm:t>
        <a:bodyPr/>
        <a:lstStyle/>
        <a:p>
          <a:r>
            <a:rPr lang="en-US"/>
            <a:t>Determine if your model is </a:t>
          </a:r>
          <a:r>
            <a:rPr lang="en-US" b="1"/>
            <a:t>suitable for production.</a:t>
          </a:r>
          <a:endParaRPr lang="en-US"/>
        </a:p>
      </dgm:t>
    </dgm:pt>
    <dgm:pt modelId="{89A57B84-D1BC-43A7-9E15-BFC7F8276FA2}" type="parTrans" cxnId="{CA7802A0-4BF1-401B-979B-093A49E757B0}">
      <dgm:prSet/>
      <dgm:spPr/>
      <dgm:t>
        <a:bodyPr/>
        <a:lstStyle/>
        <a:p>
          <a:endParaRPr lang="en-US"/>
        </a:p>
      </dgm:t>
    </dgm:pt>
    <dgm:pt modelId="{26B34F57-FB2B-4ACB-970F-4654406B083A}" type="sibTrans" cxnId="{CA7802A0-4BF1-401B-979B-093A49E757B0}">
      <dgm:prSet/>
      <dgm:spPr/>
      <dgm:t>
        <a:bodyPr/>
        <a:lstStyle/>
        <a:p>
          <a:endParaRPr lang="en-US"/>
        </a:p>
      </dgm:t>
    </dgm:pt>
    <dgm:pt modelId="{C5DB0024-9220-4516-97DD-BED46F1C097A}" type="pres">
      <dgm:prSet presAssocID="{AAD5EE6A-09CE-40CD-B88D-707F9AA50CB8}" presName="linear" presStyleCnt="0">
        <dgm:presLayoutVars>
          <dgm:dir/>
          <dgm:animLvl val="lvl"/>
          <dgm:resizeHandles val="exact"/>
        </dgm:presLayoutVars>
      </dgm:prSet>
      <dgm:spPr/>
    </dgm:pt>
    <dgm:pt modelId="{F617521C-AA37-4552-8471-72FA639354C7}" type="pres">
      <dgm:prSet presAssocID="{207A16C7-0627-4E98-BA12-A680A97ED44D}" presName="parentLin" presStyleCnt="0"/>
      <dgm:spPr/>
    </dgm:pt>
    <dgm:pt modelId="{1FF212FC-FF63-4BFF-B354-56E62B22931B}" type="pres">
      <dgm:prSet presAssocID="{207A16C7-0627-4E98-BA12-A680A97ED44D}" presName="parentLeftMargin" presStyleLbl="node1" presStyleIdx="0" presStyleCnt="2"/>
      <dgm:spPr/>
    </dgm:pt>
    <dgm:pt modelId="{AC807790-6ECA-4518-81C3-2B627A9B60FB}" type="pres">
      <dgm:prSet presAssocID="{207A16C7-0627-4E98-BA12-A680A97ED44D}" presName="parentText" presStyleLbl="node1" presStyleIdx="0" presStyleCnt="2">
        <dgm:presLayoutVars>
          <dgm:chMax val="0"/>
          <dgm:bulletEnabled val="1"/>
        </dgm:presLayoutVars>
      </dgm:prSet>
      <dgm:spPr>
        <a:xfrm>
          <a:off x="313451" y="60322"/>
          <a:ext cx="4388326" cy="560880"/>
        </a:xfrm>
        <a:prstGeom prst="roundRect">
          <a:avLst/>
        </a:prstGeom>
      </dgm:spPr>
    </dgm:pt>
    <dgm:pt modelId="{5565879E-14AC-476E-BEC8-B7E0E9149A06}" type="pres">
      <dgm:prSet presAssocID="{207A16C7-0627-4E98-BA12-A680A97ED44D}" presName="negativeSpace" presStyleCnt="0"/>
      <dgm:spPr/>
    </dgm:pt>
    <dgm:pt modelId="{5741C57D-3AA1-444A-B429-1B31377F41F5}" type="pres">
      <dgm:prSet presAssocID="{207A16C7-0627-4E98-BA12-A680A97ED44D}" presName="childText" presStyleLbl="conFgAcc1" presStyleIdx="0" presStyleCnt="2">
        <dgm:presLayoutVars>
          <dgm:bulletEnabled val="1"/>
        </dgm:presLayoutVars>
      </dgm:prSet>
      <dgm:spPr/>
    </dgm:pt>
    <dgm:pt modelId="{53B90C06-3157-473B-ADA1-83EB6AAF3B6A}" type="pres">
      <dgm:prSet presAssocID="{35BD8D25-3A3A-487C-973B-CDD193DF32DF}" presName="spaceBetweenRectangles" presStyleCnt="0"/>
      <dgm:spPr/>
    </dgm:pt>
    <dgm:pt modelId="{17035077-46AC-40A5-BD33-9A03B080D25C}" type="pres">
      <dgm:prSet presAssocID="{D19A8150-EFE5-431D-931F-93E9E89C260D}" presName="parentLin" presStyleCnt="0"/>
      <dgm:spPr/>
    </dgm:pt>
    <dgm:pt modelId="{CA2B1C16-2F53-4DBD-B7AE-8C23E7DC437A}" type="pres">
      <dgm:prSet presAssocID="{D19A8150-EFE5-431D-931F-93E9E89C260D}" presName="parentLeftMargin" presStyleLbl="node1" presStyleIdx="0" presStyleCnt="2"/>
      <dgm:spPr/>
    </dgm:pt>
    <dgm:pt modelId="{C21FC909-D031-4C99-8FCF-D3FD0CCE248B}" type="pres">
      <dgm:prSet presAssocID="{D19A8150-EFE5-431D-931F-93E9E89C260D}" presName="parentText" presStyleLbl="node1" presStyleIdx="1" presStyleCnt="2">
        <dgm:presLayoutVars>
          <dgm:chMax val="0"/>
          <dgm:bulletEnabled val="1"/>
        </dgm:presLayoutVars>
      </dgm:prSet>
      <dgm:spPr>
        <a:xfrm>
          <a:off x="313451" y="2657812"/>
          <a:ext cx="4388326" cy="560880"/>
        </a:xfrm>
        <a:prstGeom prst="roundRect">
          <a:avLst/>
        </a:prstGeom>
      </dgm:spPr>
    </dgm:pt>
    <dgm:pt modelId="{8178185A-68FF-4284-BECB-6912C8616898}" type="pres">
      <dgm:prSet presAssocID="{D19A8150-EFE5-431D-931F-93E9E89C260D}" presName="negativeSpace" presStyleCnt="0"/>
      <dgm:spPr/>
    </dgm:pt>
    <dgm:pt modelId="{FB7BB35A-7580-4D00-905D-36B93BE5B4F8}" type="pres">
      <dgm:prSet presAssocID="{D19A8150-EFE5-431D-931F-93E9E89C260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80C7B02-92FE-495B-AF52-A62E5060616D}" srcId="{207A16C7-0627-4E98-BA12-A680A97ED44D}" destId="{C01FDAA2-BD4B-4DF9-8F35-B7168C7AAE0C}" srcOrd="0" destOrd="0" parTransId="{C31E208C-1C1A-4459-A2DB-7D62703E0B59}" sibTransId="{7ED30913-31E5-462F-B5D0-2A19A7FAF97E}"/>
    <dgm:cxn modelId="{E414990B-7E87-40BC-8DD7-AAD14CF42D99}" type="presOf" srcId="{61950346-768A-498F-A1AF-3BF1FBC1EFAB}" destId="{5741C57D-3AA1-444A-B429-1B31377F41F5}" srcOrd="0" destOrd="2" presId="urn:microsoft.com/office/officeart/2005/8/layout/list1"/>
    <dgm:cxn modelId="{C7E8FA10-8F40-4D52-AB20-327A9FCC2989}" srcId="{D19A8150-EFE5-431D-931F-93E9E89C260D}" destId="{96D13555-C467-42D8-8E9A-97E106C6103C}" srcOrd="2" destOrd="0" parTransId="{A072E369-A39F-4903-AD84-97E49887918F}" sibTransId="{2D7EF2A6-ACE3-46B4-94C6-7874B571BB45}"/>
    <dgm:cxn modelId="{C5FE9022-FFB6-457B-9DA1-626D2A38B8BB}" type="presOf" srcId="{8568FBB7-FFEE-4DBD-B6B4-1376BF7054E6}" destId="{FB7BB35A-7580-4D00-905D-36B93BE5B4F8}" srcOrd="0" destOrd="0" presId="urn:microsoft.com/office/officeart/2005/8/layout/list1"/>
    <dgm:cxn modelId="{3AAD0C33-5886-475C-A099-8FA3AA100DEA}" type="presOf" srcId="{207A16C7-0627-4E98-BA12-A680A97ED44D}" destId="{AC807790-6ECA-4518-81C3-2B627A9B60FB}" srcOrd="1" destOrd="0" presId="urn:microsoft.com/office/officeart/2005/8/layout/list1"/>
    <dgm:cxn modelId="{22A7CA40-8129-47D0-AD56-F836EE961F3F}" srcId="{D19A8150-EFE5-431D-931F-93E9E89C260D}" destId="{A1762A88-1F2D-4880-8E85-8CE31CEAB3C9}" srcOrd="1" destOrd="0" parTransId="{E27DC4E0-E4C3-4A7D-AE5A-4DE0D1BC997C}" sibTransId="{5C405EDD-98B2-4921-8531-F1EA28AD03B3}"/>
    <dgm:cxn modelId="{5A866B5C-9B68-4B8A-900D-B5C9A8155BAE}" type="presOf" srcId="{C01FDAA2-BD4B-4DF9-8F35-B7168C7AAE0C}" destId="{5741C57D-3AA1-444A-B429-1B31377F41F5}" srcOrd="0" destOrd="0" presId="urn:microsoft.com/office/officeart/2005/8/layout/list1"/>
    <dgm:cxn modelId="{DF45396A-FB4F-4CDB-952C-735AF73BD619}" srcId="{D19A8150-EFE5-431D-931F-93E9E89C260D}" destId="{8568FBB7-FFEE-4DBD-B6B4-1376BF7054E6}" srcOrd="0" destOrd="0" parTransId="{C824A0C1-6942-457E-9077-DC2916C0EB34}" sibTransId="{F734BB81-3D26-4FC0-8498-89C074CE02C6}"/>
    <dgm:cxn modelId="{9B63836B-B7DF-4C07-95C4-EAB6B7AE9681}" type="presOf" srcId="{AAD5EE6A-09CE-40CD-B88D-707F9AA50CB8}" destId="{C5DB0024-9220-4516-97DD-BED46F1C097A}" srcOrd="0" destOrd="0" presId="urn:microsoft.com/office/officeart/2005/8/layout/list1"/>
    <dgm:cxn modelId="{BA65858F-DBED-4A94-BBA0-172A6FDF6585}" type="presOf" srcId="{D19A8150-EFE5-431D-931F-93E9E89C260D}" destId="{CA2B1C16-2F53-4DBD-B7AE-8C23E7DC437A}" srcOrd="0" destOrd="0" presId="urn:microsoft.com/office/officeart/2005/8/layout/list1"/>
    <dgm:cxn modelId="{19055297-D81C-4F04-BC46-5A69DEA3A8DD}" type="presOf" srcId="{207A16C7-0627-4E98-BA12-A680A97ED44D}" destId="{1FF212FC-FF63-4BFF-B354-56E62B22931B}" srcOrd="0" destOrd="0" presId="urn:microsoft.com/office/officeart/2005/8/layout/list1"/>
    <dgm:cxn modelId="{CA7802A0-4BF1-401B-979B-093A49E757B0}" srcId="{D19A8150-EFE5-431D-931F-93E9E89C260D}" destId="{EE3738B3-F69F-4759-A3DF-6825BDAA82F6}" srcOrd="3" destOrd="0" parTransId="{89A57B84-D1BC-43A7-9E15-BFC7F8276FA2}" sibTransId="{26B34F57-FB2B-4ACB-970F-4654406B083A}"/>
    <dgm:cxn modelId="{693488A7-184E-4E1E-88B4-8F379562CF90}" type="presOf" srcId="{A1762A88-1F2D-4880-8E85-8CE31CEAB3C9}" destId="{FB7BB35A-7580-4D00-905D-36B93BE5B4F8}" srcOrd="0" destOrd="1" presId="urn:microsoft.com/office/officeart/2005/8/layout/list1"/>
    <dgm:cxn modelId="{89CBF2AA-EF2A-4AA0-AA3D-C8C0E28ACB82}" srcId="{207A16C7-0627-4E98-BA12-A680A97ED44D}" destId="{783AE8AF-1F33-4FB1-8C5B-1AA7455A9676}" srcOrd="1" destOrd="0" parTransId="{77DAE5C2-B49D-4EA8-9B8F-0DCD7BA5EC00}" sibTransId="{DF55B93C-98A0-4B0E-BAF2-4D138556CC05}"/>
    <dgm:cxn modelId="{E9013FAE-75CA-4F71-BF14-B860FF1204AB}" type="presOf" srcId="{EE3738B3-F69F-4759-A3DF-6825BDAA82F6}" destId="{FB7BB35A-7580-4D00-905D-36B93BE5B4F8}" srcOrd="0" destOrd="3" presId="urn:microsoft.com/office/officeart/2005/8/layout/list1"/>
    <dgm:cxn modelId="{64DD67B0-0ED0-4A30-A6F8-B5DBFEBE28D3}" srcId="{AAD5EE6A-09CE-40CD-B88D-707F9AA50CB8}" destId="{D19A8150-EFE5-431D-931F-93E9E89C260D}" srcOrd="1" destOrd="0" parTransId="{D031C541-6651-4A31-81F0-6C9EB255D737}" sibTransId="{FC73DC66-F887-48C8-A4EA-D7DF900422E7}"/>
    <dgm:cxn modelId="{A7393AB1-B268-456C-956F-82F056990F73}" srcId="{207A16C7-0627-4E98-BA12-A680A97ED44D}" destId="{61950346-768A-498F-A1AF-3BF1FBC1EFAB}" srcOrd="2" destOrd="0" parTransId="{ACBE6FC7-98A9-44DE-B2A0-DAE393B24360}" sibTransId="{B3853C7B-567C-481F-8750-88BB795D0150}"/>
    <dgm:cxn modelId="{C63013B2-FFA8-434A-A1DD-E7D79531C906}" type="presOf" srcId="{D19A8150-EFE5-431D-931F-93E9E89C260D}" destId="{C21FC909-D031-4C99-8FCF-D3FD0CCE248B}" srcOrd="1" destOrd="0" presId="urn:microsoft.com/office/officeart/2005/8/layout/list1"/>
    <dgm:cxn modelId="{F3C7F4BA-D9DF-4F2A-98B2-857EC2332DA1}" type="presOf" srcId="{783AE8AF-1F33-4FB1-8C5B-1AA7455A9676}" destId="{5741C57D-3AA1-444A-B429-1B31377F41F5}" srcOrd="0" destOrd="1" presId="urn:microsoft.com/office/officeart/2005/8/layout/list1"/>
    <dgm:cxn modelId="{B37BD6D4-2E3C-4C55-8027-F3F6D02C345F}" srcId="{AAD5EE6A-09CE-40CD-B88D-707F9AA50CB8}" destId="{207A16C7-0627-4E98-BA12-A680A97ED44D}" srcOrd="0" destOrd="0" parTransId="{6039DEA9-F4D9-4E3A-B3B8-FC97469CA041}" sibTransId="{35BD8D25-3A3A-487C-973B-CDD193DF32DF}"/>
    <dgm:cxn modelId="{37C1B4EC-0F10-44D5-9F46-E79962FFB07B}" type="presOf" srcId="{96D13555-C467-42D8-8E9A-97E106C6103C}" destId="{FB7BB35A-7580-4D00-905D-36B93BE5B4F8}" srcOrd="0" destOrd="2" presId="urn:microsoft.com/office/officeart/2005/8/layout/list1"/>
    <dgm:cxn modelId="{667169C5-C862-4CE6-9171-CC163F26B3DE}" type="presParOf" srcId="{C5DB0024-9220-4516-97DD-BED46F1C097A}" destId="{F617521C-AA37-4552-8471-72FA639354C7}" srcOrd="0" destOrd="0" presId="urn:microsoft.com/office/officeart/2005/8/layout/list1"/>
    <dgm:cxn modelId="{783A4B50-4800-4D03-9EAE-A6B29290E00F}" type="presParOf" srcId="{F617521C-AA37-4552-8471-72FA639354C7}" destId="{1FF212FC-FF63-4BFF-B354-56E62B22931B}" srcOrd="0" destOrd="0" presId="urn:microsoft.com/office/officeart/2005/8/layout/list1"/>
    <dgm:cxn modelId="{E7C11522-ADF3-4726-AD7A-0B575A747641}" type="presParOf" srcId="{F617521C-AA37-4552-8471-72FA639354C7}" destId="{AC807790-6ECA-4518-81C3-2B627A9B60FB}" srcOrd="1" destOrd="0" presId="urn:microsoft.com/office/officeart/2005/8/layout/list1"/>
    <dgm:cxn modelId="{1AEE4FFB-E001-451C-809E-2A46D573991C}" type="presParOf" srcId="{C5DB0024-9220-4516-97DD-BED46F1C097A}" destId="{5565879E-14AC-476E-BEC8-B7E0E9149A06}" srcOrd="1" destOrd="0" presId="urn:microsoft.com/office/officeart/2005/8/layout/list1"/>
    <dgm:cxn modelId="{688ED871-32D0-438F-9418-2423D8C378CA}" type="presParOf" srcId="{C5DB0024-9220-4516-97DD-BED46F1C097A}" destId="{5741C57D-3AA1-444A-B429-1B31377F41F5}" srcOrd="2" destOrd="0" presId="urn:microsoft.com/office/officeart/2005/8/layout/list1"/>
    <dgm:cxn modelId="{8BF5217C-56D8-4856-8A73-0378B39AC106}" type="presParOf" srcId="{C5DB0024-9220-4516-97DD-BED46F1C097A}" destId="{53B90C06-3157-473B-ADA1-83EB6AAF3B6A}" srcOrd="3" destOrd="0" presId="urn:microsoft.com/office/officeart/2005/8/layout/list1"/>
    <dgm:cxn modelId="{4E02D464-B1F2-4381-968E-F0C4137BEDE4}" type="presParOf" srcId="{C5DB0024-9220-4516-97DD-BED46F1C097A}" destId="{17035077-46AC-40A5-BD33-9A03B080D25C}" srcOrd="4" destOrd="0" presId="urn:microsoft.com/office/officeart/2005/8/layout/list1"/>
    <dgm:cxn modelId="{14268A7D-00AE-4B38-967E-4B8A9ABE7EA5}" type="presParOf" srcId="{17035077-46AC-40A5-BD33-9A03B080D25C}" destId="{CA2B1C16-2F53-4DBD-B7AE-8C23E7DC437A}" srcOrd="0" destOrd="0" presId="urn:microsoft.com/office/officeart/2005/8/layout/list1"/>
    <dgm:cxn modelId="{C640B302-77CC-45E3-9F14-8D22DC82A9DE}" type="presParOf" srcId="{17035077-46AC-40A5-BD33-9A03B080D25C}" destId="{C21FC909-D031-4C99-8FCF-D3FD0CCE248B}" srcOrd="1" destOrd="0" presId="urn:microsoft.com/office/officeart/2005/8/layout/list1"/>
    <dgm:cxn modelId="{B0C48D15-7C77-4C2B-84D4-9D69C6C96D62}" type="presParOf" srcId="{C5DB0024-9220-4516-97DD-BED46F1C097A}" destId="{8178185A-68FF-4284-BECB-6912C8616898}" srcOrd="5" destOrd="0" presId="urn:microsoft.com/office/officeart/2005/8/layout/list1"/>
    <dgm:cxn modelId="{FE5FDCBD-042B-4542-90CD-3FA33AF95F52}" type="presParOf" srcId="{C5DB0024-9220-4516-97DD-BED46F1C097A}" destId="{FB7BB35A-7580-4D00-905D-36B93BE5B4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0AF2B3-9844-4325-9C7F-6193E72A8FAB}" type="doc">
      <dgm:prSet loTypeId="urn:microsoft.com/office/officeart/2005/8/layout/list1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EEB98E-C7C4-403E-B755-427159283986}">
      <dgm:prSet custT="1"/>
      <dgm:spPr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65868" tIns="0" rIns="165868" bIns="0" numCol="1" spcCol="1270" anchor="ctr" anchorCtr="0"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Goal</a:t>
          </a:r>
        </a:p>
      </dgm:t>
    </dgm:pt>
    <dgm:pt modelId="{D9BA92F9-A8DA-4AC6-ABD1-48AD8573BDE8}" type="parTrans" cxnId="{E7C22261-B345-4937-9623-9F805A53E1F4}">
      <dgm:prSet/>
      <dgm:spPr/>
      <dgm:t>
        <a:bodyPr/>
        <a:lstStyle/>
        <a:p>
          <a:endParaRPr lang="en-US"/>
        </a:p>
      </dgm:t>
    </dgm:pt>
    <dgm:pt modelId="{FCF8978D-454A-43CA-8666-804CD0F88598}" type="sibTrans" cxnId="{E7C22261-B345-4937-9623-9F805A53E1F4}">
      <dgm:prSet/>
      <dgm:spPr/>
      <dgm:t>
        <a:bodyPr/>
        <a:lstStyle/>
        <a:p>
          <a:endParaRPr lang="en-US"/>
        </a:p>
      </dgm:t>
    </dgm:pt>
    <dgm:pt modelId="{7F1E1D3A-A72F-46AD-BC9D-1B398DE633E3}">
      <dgm:prSet/>
      <dgm:spPr/>
      <dgm:t>
        <a:bodyPr/>
        <a:lstStyle/>
        <a:p>
          <a:r>
            <a:rPr lang="en-US"/>
            <a:t>Deploy models with a data pipeline to a production or production-like environment for final user acceptance. </a:t>
          </a:r>
        </a:p>
      </dgm:t>
    </dgm:pt>
    <dgm:pt modelId="{9ADA8652-0749-4A17-B00F-CB40AE9E034D}" type="parTrans" cxnId="{9163A396-B6B2-4454-AB76-E6BEFF577229}">
      <dgm:prSet/>
      <dgm:spPr/>
      <dgm:t>
        <a:bodyPr/>
        <a:lstStyle/>
        <a:p>
          <a:endParaRPr lang="en-US"/>
        </a:p>
      </dgm:t>
    </dgm:pt>
    <dgm:pt modelId="{370F18F9-E0D3-4764-AB11-C6E7CE3E113C}" type="sibTrans" cxnId="{9163A396-B6B2-4454-AB76-E6BEFF577229}">
      <dgm:prSet/>
      <dgm:spPr/>
      <dgm:t>
        <a:bodyPr/>
        <a:lstStyle/>
        <a:p>
          <a:endParaRPr lang="en-US"/>
        </a:p>
      </dgm:t>
    </dgm:pt>
    <dgm:pt modelId="{482CDF8D-5535-479B-A904-3DFDF2A789BE}">
      <dgm:prSet custT="1"/>
      <dgm:spPr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65868" tIns="0" rIns="165868" bIns="0" numCol="1" spcCol="1270" anchor="ctr" anchorCtr="0"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How to do it</a:t>
          </a:r>
        </a:p>
      </dgm:t>
    </dgm:pt>
    <dgm:pt modelId="{E1DA68AD-B0FC-43F3-B90B-C573EA88B028}" type="parTrans" cxnId="{9F953FEB-4275-4FE4-AA84-1479D0487A50}">
      <dgm:prSet/>
      <dgm:spPr/>
      <dgm:t>
        <a:bodyPr/>
        <a:lstStyle/>
        <a:p>
          <a:endParaRPr lang="en-US"/>
        </a:p>
      </dgm:t>
    </dgm:pt>
    <dgm:pt modelId="{E3FCA595-E4A2-4CB9-8608-1DD2436D0BC8}" type="sibTrans" cxnId="{9F953FEB-4275-4FE4-AA84-1479D0487A50}">
      <dgm:prSet/>
      <dgm:spPr/>
      <dgm:t>
        <a:bodyPr/>
        <a:lstStyle/>
        <a:p>
          <a:endParaRPr lang="en-US"/>
        </a:p>
      </dgm:t>
    </dgm:pt>
    <dgm:pt modelId="{5C4D384A-61C8-488D-963B-7704FFED8D78}">
      <dgm:prSet/>
      <dgm:spPr/>
      <dgm:t>
        <a:bodyPr/>
        <a:lstStyle/>
        <a:p>
          <a:r>
            <a:rPr lang="en-US"/>
            <a:t>The main task addressed in this stage:</a:t>
          </a:r>
        </a:p>
      </dgm:t>
    </dgm:pt>
    <dgm:pt modelId="{87355469-458E-42F8-A92C-FDCA5FAD91BD}" type="parTrans" cxnId="{B500BF5E-5314-4460-BB7F-BD45C6F8F545}">
      <dgm:prSet/>
      <dgm:spPr/>
      <dgm:t>
        <a:bodyPr/>
        <a:lstStyle/>
        <a:p>
          <a:endParaRPr lang="en-US"/>
        </a:p>
      </dgm:t>
    </dgm:pt>
    <dgm:pt modelId="{ADE82079-6DFF-4196-B58F-7A6C7C47342F}" type="sibTrans" cxnId="{B500BF5E-5314-4460-BB7F-BD45C6F8F545}">
      <dgm:prSet/>
      <dgm:spPr/>
      <dgm:t>
        <a:bodyPr/>
        <a:lstStyle/>
        <a:p>
          <a:endParaRPr lang="en-US"/>
        </a:p>
      </dgm:t>
    </dgm:pt>
    <dgm:pt modelId="{5DCCAC86-974A-4FF5-8001-B348B9F33BC9}">
      <dgm:prSet/>
      <dgm:spPr/>
      <dgm:t>
        <a:bodyPr/>
        <a:lstStyle/>
        <a:p>
          <a:r>
            <a:rPr lang="en-US" b="1"/>
            <a:t>Operationalize the model</a:t>
          </a:r>
          <a:r>
            <a:rPr lang="en-US"/>
            <a:t>: Deploy the model and pipeline to a production or production-like environment for application consumption.</a:t>
          </a:r>
        </a:p>
      </dgm:t>
    </dgm:pt>
    <dgm:pt modelId="{47A795E1-230B-498F-A1AA-D159338EB56E}" type="parTrans" cxnId="{48A51744-1C87-4FA5-912E-C9C8A264016D}">
      <dgm:prSet/>
      <dgm:spPr/>
      <dgm:t>
        <a:bodyPr/>
        <a:lstStyle/>
        <a:p>
          <a:endParaRPr lang="en-US"/>
        </a:p>
      </dgm:t>
    </dgm:pt>
    <dgm:pt modelId="{AA46BE8A-66D0-4987-878C-64491A978281}" type="sibTrans" cxnId="{48A51744-1C87-4FA5-912E-C9C8A264016D}">
      <dgm:prSet/>
      <dgm:spPr/>
      <dgm:t>
        <a:bodyPr/>
        <a:lstStyle/>
        <a:p>
          <a:endParaRPr lang="en-US"/>
        </a:p>
      </dgm:t>
    </dgm:pt>
    <dgm:pt modelId="{77DAA20C-6CC7-41B5-A798-93C24C002AAB}">
      <dgm:prSet custT="1"/>
      <dgm:spPr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65868" tIns="0" rIns="165868" bIns="0" numCol="1" spcCol="1270" anchor="ctr" anchorCtr="0"/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Operationalize the model:	</a:t>
          </a:r>
        </a:p>
      </dgm:t>
    </dgm:pt>
    <dgm:pt modelId="{AA8169FA-60DD-4610-BB1A-302DB1523CB0}" type="parTrans" cxnId="{EDCB0546-C910-42BD-9EAA-FDF798CB6A17}">
      <dgm:prSet/>
      <dgm:spPr/>
      <dgm:t>
        <a:bodyPr/>
        <a:lstStyle/>
        <a:p>
          <a:endParaRPr lang="en-US"/>
        </a:p>
      </dgm:t>
    </dgm:pt>
    <dgm:pt modelId="{38827EC3-CF7B-4581-9993-724E05F3DC53}" type="sibTrans" cxnId="{EDCB0546-C910-42BD-9EAA-FDF798CB6A17}">
      <dgm:prSet/>
      <dgm:spPr/>
      <dgm:t>
        <a:bodyPr/>
        <a:lstStyle/>
        <a:p>
          <a:endParaRPr lang="en-US"/>
        </a:p>
      </dgm:t>
    </dgm:pt>
    <dgm:pt modelId="{97EF5457-ACFD-482E-829C-70EA7D61B05A}">
      <dgm:prSet/>
      <dgm:spPr/>
      <dgm:t>
        <a:bodyPr/>
        <a:lstStyle/>
        <a:p>
          <a:r>
            <a:rPr lang="en-US"/>
            <a:t>Online websites</a:t>
          </a:r>
        </a:p>
      </dgm:t>
    </dgm:pt>
    <dgm:pt modelId="{145957CC-8410-4610-A536-66702686EEB8}" type="parTrans" cxnId="{147222FF-2070-43AF-9701-71116B23EC98}">
      <dgm:prSet/>
      <dgm:spPr/>
      <dgm:t>
        <a:bodyPr/>
        <a:lstStyle/>
        <a:p>
          <a:endParaRPr lang="en-US"/>
        </a:p>
      </dgm:t>
    </dgm:pt>
    <dgm:pt modelId="{8EB63D72-BF90-4B4C-AD3F-48A15D63F9BB}" type="sibTrans" cxnId="{147222FF-2070-43AF-9701-71116B23EC98}">
      <dgm:prSet/>
      <dgm:spPr/>
      <dgm:t>
        <a:bodyPr/>
        <a:lstStyle/>
        <a:p>
          <a:endParaRPr lang="en-US"/>
        </a:p>
      </dgm:t>
    </dgm:pt>
    <dgm:pt modelId="{B08F7A95-4EBD-4F63-87FC-6E9C3A9EF2E3}">
      <dgm:prSet/>
      <dgm:spPr/>
      <dgm:t>
        <a:bodyPr/>
        <a:lstStyle/>
        <a:p>
          <a:r>
            <a:rPr lang="en-US"/>
            <a:t>Spreadsheets </a:t>
          </a:r>
        </a:p>
      </dgm:t>
    </dgm:pt>
    <dgm:pt modelId="{F5BEC089-0EE0-4883-A940-C8F3F28705E9}" type="parTrans" cxnId="{6A36E686-2F96-4D01-B84D-269D17EFA18B}">
      <dgm:prSet/>
      <dgm:spPr/>
      <dgm:t>
        <a:bodyPr/>
        <a:lstStyle/>
        <a:p>
          <a:endParaRPr lang="en-US"/>
        </a:p>
      </dgm:t>
    </dgm:pt>
    <dgm:pt modelId="{989B074C-27E8-4E61-977D-AAEF072A8217}" type="sibTrans" cxnId="{6A36E686-2F96-4D01-B84D-269D17EFA18B}">
      <dgm:prSet/>
      <dgm:spPr/>
      <dgm:t>
        <a:bodyPr/>
        <a:lstStyle/>
        <a:p>
          <a:endParaRPr lang="en-US"/>
        </a:p>
      </dgm:t>
    </dgm:pt>
    <dgm:pt modelId="{0DC1AA08-B761-48D6-97A9-A878A0703253}">
      <dgm:prSet/>
      <dgm:spPr/>
      <dgm:t>
        <a:bodyPr/>
        <a:lstStyle/>
        <a:p>
          <a:r>
            <a:rPr lang="en-US"/>
            <a:t>Dashboards</a:t>
          </a:r>
        </a:p>
      </dgm:t>
    </dgm:pt>
    <dgm:pt modelId="{835EA2E7-2B43-43EB-A67A-FDDAACD87085}" type="parTrans" cxnId="{E76423ED-C799-4179-B2CA-3EA7BAD436A2}">
      <dgm:prSet/>
      <dgm:spPr/>
      <dgm:t>
        <a:bodyPr/>
        <a:lstStyle/>
        <a:p>
          <a:endParaRPr lang="en-US"/>
        </a:p>
      </dgm:t>
    </dgm:pt>
    <dgm:pt modelId="{30F57B62-C92E-4CCD-8ECF-2DB8E5C5D832}" type="sibTrans" cxnId="{E76423ED-C799-4179-B2CA-3EA7BAD436A2}">
      <dgm:prSet/>
      <dgm:spPr/>
      <dgm:t>
        <a:bodyPr/>
        <a:lstStyle/>
        <a:p>
          <a:endParaRPr lang="en-US"/>
        </a:p>
      </dgm:t>
    </dgm:pt>
    <dgm:pt modelId="{64F51DEB-EC7D-4A2E-AE17-B8B16983E794}">
      <dgm:prSet/>
      <dgm:spPr/>
      <dgm:t>
        <a:bodyPr/>
        <a:lstStyle/>
        <a:p>
          <a:r>
            <a:rPr lang="en-US"/>
            <a:t>Line-of-business applications </a:t>
          </a:r>
        </a:p>
      </dgm:t>
    </dgm:pt>
    <dgm:pt modelId="{A7A2D94E-5A54-4B38-9168-D00BE8C1FF37}" type="parTrans" cxnId="{97B7FAC2-0D76-4427-8448-FA5C802C07D9}">
      <dgm:prSet/>
      <dgm:spPr/>
      <dgm:t>
        <a:bodyPr/>
        <a:lstStyle/>
        <a:p>
          <a:endParaRPr lang="en-US"/>
        </a:p>
      </dgm:t>
    </dgm:pt>
    <dgm:pt modelId="{0819B176-D4E4-4429-97EC-096A75423303}" type="sibTrans" cxnId="{97B7FAC2-0D76-4427-8448-FA5C802C07D9}">
      <dgm:prSet/>
      <dgm:spPr/>
      <dgm:t>
        <a:bodyPr/>
        <a:lstStyle/>
        <a:p>
          <a:endParaRPr lang="en-US"/>
        </a:p>
      </dgm:t>
    </dgm:pt>
    <dgm:pt modelId="{BB9840BE-AB5F-4CB6-B287-53FC2973E5E6}">
      <dgm:prSet/>
      <dgm:spPr/>
      <dgm:t>
        <a:bodyPr/>
        <a:lstStyle/>
        <a:p>
          <a:r>
            <a:rPr lang="en-US"/>
            <a:t>Back-end applications </a:t>
          </a:r>
        </a:p>
      </dgm:t>
    </dgm:pt>
    <dgm:pt modelId="{AAA6F184-B5A0-426D-800B-BC617F264E38}" type="parTrans" cxnId="{4F40F14C-8404-4BBA-920E-49B8FF05D3B5}">
      <dgm:prSet/>
      <dgm:spPr/>
      <dgm:t>
        <a:bodyPr/>
        <a:lstStyle/>
        <a:p>
          <a:endParaRPr lang="en-US"/>
        </a:p>
      </dgm:t>
    </dgm:pt>
    <dgm:pt modelId="{E58067FB-6BD7-4D24-8AC3-360858099C0D}" type="sibTrans" cxnId="{4F40F14C-8404-4BBA-920E-49B8FF05D3B5}">
      <dgm:prSet/>
      <dgm:spPr/>
      <dgm:t>
        <a:bodyPr/>
        <a:lstStyle/>
        <a:p>
          <a:endParaRPr lang="en-US"/>
        </a:p>
      </dgm:t>
    </dgm:pt>
    <dgm:pt modelId="{D2589D47-C86F-405C-8430-0F450A4210B4}" type="pres">
      <dgm:prSet presAssocID="{6A0AF2B3-9844-4325-9C7F-6193E72A8FAB}" presName="linear" presStyleCnt="0">
        <dgm:presLayoutVars>
          <dgm:dir/>
          <dgm:animLvl val="lvl"/>
          <dgm:resizeHandles val="exact"/>
        </dgm:presLayoutVars>
      </dgm:prSet>
      <dgm:spPr/>
    </dgm:pt>
    <dgm:pt modelId="{426F4E20-BD05-4E19-9ED9-65AEF6568C1F}" type="pres">
      <dgm:prSet presAssocID="{58EEB98E-C7C4-403E-B755-427159283986}" presName="parentLin" presStyleCnt="0"/>
      <dgm:spPr/>
    </dgm:pt>
    <dgm:pt modelId="{2A1D2E35-987C-4804-9701-5F5AA6C8E225}" type="pres">
      <dgm:prSet presAssocID="{58EEB98E-C7C4-403E-B755-427159283986}" presName="parentLeftMargin" presStyleLbl="node1" presStyleIdx="0" presStyleCnt="3"/>
      <dgm:spPr/>
    </dgm:pt>
    <dgm:pt modelId="{AF3D69B2-1EE9-40F1-8B23-BE7E41D96C66}" type="pres">
      <dgm:prSet presAssocID="{58EEB98E-C7C4-403E-B755-427159283986}" presName="parentText" presStyleLbl="node1" presStyleIdx="0" presStyleCnt="3">
        <dgm:presLayoutVars>
          <dgm:chMax val="0"/>
          <dgm:bulletEnabled val="1"/>
        </dgm:presLayoutVars>
      </dgm:prSet>
      <dgm:spPr>
        <a:xfrm>
          <a:off x="313451" y="36517"/>
          <a:ext cx="4388326" cy="531360"/>
        </a:xfrm>
        <a:prstGeom prst="roundRect">
          <a:avLst/>
        </a:prstGeom>
      </dgm:spPr>
    </dgm:pt>
    <dgm:pt modelId="{F1BE8F52-7CA8-4540-9ECF-2544B31840BF}" type="pres">
      <dgm:prSet presAssocID="{58EEB98E-C7C4-403E-B755-427159283986}" presName="negativeSpace" presStyleCnt="0"/>
      <dgm:spPr/>
    </dgm:pt>
    <dgm:pt modelId="{B96B3DE5-9578-48F0-A440-C3D9E7833386}" type="pres">
      <dgm:prSet presAssocID="{58EEB98E-C7C4-403E-B755-427159283986}" presName="childText" presStyleLbl="conFgAcc1" presStyleIdx="0" presStyleCnt="3">
        <dgm:presLayoutVars>
          <dgm:bulletEnabled val="1"/>
        </dgm:presLayoutVars>
      </dgm:prSet>
      <dgm:spPr/>
    </dgm:pt>
    <dgm:pt modelId="{8506C394-62F2-4F03-A916-D13ABC656C82}" type="pres">
      <dgm:prSet presAssocID="{FCF8978D-454A-43CA-8666-804CD0F88598}" presName="spaceBetweenRectangles" presStyleCnt="0"/>
      <dgm:spPr/>
    </dgm:pt>
    <dgm:pt modelId="{F5F28EF0-D210-4E1B-A7E2-E77FDE38D698}" type="pres">
      <dgm:prSet presAssocID="{482CDF8D-5535-479B-A904-3DFDF2A789BE}" presName="parentLin" presStyleCnt="0"/>
      <dgm:spPr/>
    </dgm:pt>
    <dgm:pt modelId="{BCB64D77-5752-44F6-8F42-DAE4EBD3322A}" type="pres">
      <dgm:prSet presAssocID="{482CDF8D-5535-479B-A904-3DFDF2A789BE}" presName="parentLeftMargin" presStyleLbl="node1" presStyleIdx="0" presStyleCnt="3"/>
      <dgm:spPr/>
    </dgm:pt>
    <dgm:pt modelId="{797BD6D9-3C53-49A1-A237-6424BF837820}" type="pres">
      <dgm:prSet presAssocID="{482CDF8D-5535-479B-A904-3DFDF2A789BE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313451" y="1419997"/>
          <a:ext cx="4388326" cy="531360"/>
        </a:xfrm>
        <a:prstGeom prst="roundRect">
          <a:avLst/>
        </a:prstGeom>
      </dgm:spPr>
    </dgm:pt>
    <dgm:pt modelId="{65599BC1-3093-4B27-85B1-C9B15B69D4CA}" type="pres">
      <dgm:prSet presAssocID="{482CDF8D-5535-479B-A904-3DFDF2A789BE}" presName="negativeSpace" presStyleCnt="0"/>
      <dgm:spPr/>
    </dgm:pt>
    <dgm:pt modelId="{2FF465D9-4BB3-40E6-A30F-B66BD687E6C9}" type="pres">
      <dgm:prSet presAssocID="{482CDF8D-5535-479B-A904-3DFDF2A789BE}" presName="childText" presStyleLbl="conFgAcc1" presStyleIdx="1" presStyleCnt="3">
        <dgm:presLayoutVars>
          <dgm:bulletEnabled val="1"/>
        </dgm:presLayoutVars>
      </dgm:prSet>
      <dgm:spPr/>
    </dgm:pt>
    <dgm:pt modelId="{94DEFA29-DA23-44BE-9EFF-95041028583C}" type="pres">
      <dgm:prSet presAssocID="{E3FCA595-E4A2-4CB9-8608-1DD2436D0BC8}" presName="spaceBetweenRectangles" presStyleCnt="0"/>
      <dgm:spPr/>
    </dgm:pt>
    <dgm:pt modelId="{4E049E48-F273-4A2B-9AC3-EBD648072AB1}" type="pres">
      <dgm:prSet presAssocID="{77DAA20C-6CC7-41B5-A798-93C24C002AAB}" presName="parentLin" presStyleCnt="0"/>
      <dgm:spPr/>
    </dgm:pt>
    <dgm:pt modelId="{72D66C46-A39A-4EFE-B975-1F33ED03811B}" type="pres">
      <dgm:prSet presAssocID="{77DAA20C-6CC7-41B5-A798-93C24C002AAB}" presName="parentLeftMargin" presStyleLbl="node1" presStyleIdx="1" presStyleCnt="3"/>
      <dgm:spPr/>
    </dgm:pt>
    <dgm:pt modelId="{B345514F-9D31-4A0D-B081-47F4F2625DEB}" type="pres">
      <dgm:prSet presAssocID="{77DAA20C-6CC7-41B5-A798-93C24C002AAB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313451" y="3342127"/>
          <a:ext cx="4388326" cy="531360"/>
        </a:xfrm>
        <a:prstGeom prst="roundRect">
          <a:avLst/>
        </a:prstGeom>
      </dgm:spPr>
    </dgm:pt>
    <dgm:pt modelId="{7D92E513-1308-4C84-B2EA-53E8944F91A4}" type="pres">
      <dgm:prSet presAssocID="{77DAA20C-6CC7-41B5-A798-93C24C002AAB}" presName="negativeSpace" presStyleCnt="0"/>
      <dgm:spPr/>
    </dgm:pt>
    <dgm:pt modelId="{6CA8C049-5C33-40FC-AB94-8583696F3137}" type="pres">
      <dgm:prSet presAssocID="{77DAA20C-6CC7-41B5-A798-93C24C002AA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B370603-7EB2-4655-96AA-6169E1C4ABE9}" type="presOf" srcId="{BB9840BE-AB5F-4CB6-B287-53FC2973E5E6}" destId="{6CA8C049-5C33-40FC-AB94-8583696F3137}" srcOrd="0" destOrd="4" presId="urn:microsoft.com/office/officeart/2005/8/layout/list1"/>
    <dgm:cxn modelId="{F9462537-33EC-496A-9121-D7C66A49CA8D}" type="presOf" srcId="{58EEB98E-C7C4-403E-B755-427159283986}" destId="{2A1D2E35-987C-4804-9701-5F5AA6C8E225}" srcOrd="0" destOrd="0" presId="urn:microsoft.com/office/officeart/2005/8/layout/list1"/>
    <dgm:cxn modelId="{6B0F6D3C-C9A8-4746-8484-1E0EDFCAD6D7}" type="presOf" srcId="{482CDF8D-5535-479B-A904-3DFDF2A789BE}" destId="{BCB64D77-5752-44F6-8F42-DAE4EBD3322A}" srcOrd="0" destOrd="0" presId="urn:microsoft.com/office/officeart/2005/8/layout/list1"/>
    <dgm:cxn modelId="{676BBF3E-0033-4362-826C-79A576A6909E}" type="presOf" srcId="{B08F7A95-4EBD-4F63-87FC-6E9C3A9EF2E3}" destId="{6CA8C049-5C33-40FC-AB94-8583696F3137}" srcOrd="0" destOrd="1" presId="urn:microsoft.com/office/officeart/2005/8/layout/list1"/>
    <dgm:cxn modelId="{B500BF5E-5314-4460-BB7F-BD45C6F8F545}" srcId="{482CDF8D-5535-479B-A904-3DFDF2A789BE}" destId="{5C4D384A-61C8-488D-963B-7704FFED8D78}" srcOrd="0" destOrd="0" parTransId="{87355469-458E-42F8-A92C-FDCA5FAD91BD}" sibTransId="{ADE82079-6DFF-4196-B58F-7A6C7C47342F}"/>
    <dgm:cxn modelId="{E7C22261-B345-4937-9623-9F805A53E1F4}" srcId="{6A0AF2B3-9844-4325-9C7F-6193E72A8FAB}" destId="{58EEB98E-C7C4-403E-B755-427159283986}" srcOrd="0" destOrd="0" parTransId="{D9BA92F9-A8DA-4AC6-ABD1-48AD8573BDE8}" sibTransId="{FCF8978D-454A-43CA-8666-804CD0F88598}"/>
    <dgm:cxn modelId="{48A51744-1C87-4FA5-912E-C9C8A264016D}" srcId="{482CDF8D-5535-479B-A904-3DFDF2A789BE}" destId="{5DCCAC86-974A-4FF5-8001-B348B9F33BC9}" srcOrd="1" destOrd="0" parTransId="{47A795E1-230B-498F-A1AA-D159338EB56E}" sibTransId="{AA46BE8A-66D0-4987-878C-64491A978281}"/>
    <dgm:cxn modelId="{9D74A144-EC8B-4279-8DC5-DCEC38A7A384}" type="presOf" srcId="{64F51DEB-EC7D-4A2E-AE17-B8B16983E794}" destId="{6CA8C049-5C33-40FC-AB94-8583696F3137}" srcOrd="0" destOrd="3" presId="urn:microsoft.com/office/officeart/2005/8/layout/list1"/>
    <dgm:cxn modelId="{EDCB0546-C910-42BD-9EAA-FDF798CB6A17}" srcId="{6A0AF2B3-9844-4325-9C7F-6193E72A8FAB}" destId="{77DAA20C-6CC7-41B5-A798-93C24C002AAB}" srcOrd="2" destOrd="0" parTransId="{AA8169FA-60DD-4610-BB1A-302DB1523CB0}" sibTransId="{38827EC3-CF7B-4581-9993-724E05F3DC53}"/>
    <dgm:cxn modelId="{EEA5EA47-5F46-402C-A73F-6559BD95476F}" type="presOf" srcId="{7F1E1D3A-A72F-46AD-BC9D-1B398DE633E3}" destId="{B96B3DE5-9578-48F0-A440-C3D9E7833386}" srcOrd="0" destOrd="0" presId="urn:microsoft.com/office/officeart/2005/8/layout/list1"/>
    <dgm:cxn modelId="{44ACBE4B-BF2E-495C-AEDE-00E72855C6D6}" type="presOf" srcId="{77DAA20C-6CC7-41B5-A798-93C24C002AAB}" destId="{B345514F-9D31-4A0D-B081-47F4F2625DEB}" srcOrd="1" destOrd="0" presId="urn:microsoft.com/office/officeart/2005/8/layout/list1"/>
    <dgm:cxn modelId="{4F40F14C-8404-4BBA-920E-49B8FF05D3B5}" srcId="{77DAA20C-6CC7-41B5-A798-93C24C002AAB}" destId="{BB9840BE-AB5F-4CB6-B287-53FC2973E5E6}" srcOrd="4" destOrd="0" parTransId="{AAA6F184-B5A0-426D-800B-BC617F264E38}" sibTransId="{E58067FB-6BD7-4D24-8AC3-360858099C0D}"/>
    <dgm:cxn modelId="{2058047D-0DC7-4C03-824D-AA3CC0344CCC}" type="presOf" srcId="{482CDF8D-5535-479B-A904-3DFDF2A789BE}" destId="{797BD6D9-3C53-49A1-A237-6424BF837820}" srcOrd="1" destOrd="0" presId="urn:microsoft.com/office/officeart/2005/8/layout/list1"/>
    <dgm:cxn modelId="{6A36E686-2F96-4D01-B84D-269D17EFA18B}" srcId="{77DAA20C-6CC7-41B5-A798-93C24C002AAB}" destId="{B08F7A95-4EBD-4F63-87FC-6E9C3A9EF2E3}" srcOrd="1" destOrd="0" parTransId="{F5BEC089-0EE0-4883-A940-C8F3F28705E9}" sibTransId="{989B074C-27E8-4E61-977D-AAEF072A8217}"/>
    <dgm:cxn modelId="{768CCD8E-5CCA-487D-BD36-36E9012F1983}" type="presOf" srcId="{97EF5457-ACFD-482E-829C-70EA7D61B05A}" destId="{6CA8C049-5C33-40FC-AB94-8583696F3137}" srcOrd="0" destOrd="0" presId="urn:microsoft.com/office/officeart/2005/8/layout/list1"/>
    <dgm:cxn modelId="{9163A396-B6B2-4454-AB76-E6BEFF577229}" srcId="{58EEB98E-C7C4-403E-B755-427159283986}" destId="{7F1E1D3A-A72F-46AD-BC9D-1B398DE633E3}" srcOrd="0" destOrd="0" parTransId="{9ADA8652-0749-4A17-B00F-CB40AE9E034D}" sibTransId="{370F18F9-E0D3-4764-AB11-C6E7CE3E113C}"/>
    <dgm:cxn modelId="{C6C611A7-75D8-45CA-8309-1E3850C05FE5}" type="presOf" srcId="{0DC1AA08-B761-48D6-97A9-A878A0703253}" destId="{6CA8C049-5C33-40FC-AB94-8583696F3137}" srcOrd="0" destOrd="2" presId="urn:microsoft.com/office/officeart/2005/8/layout/list1"/>
    <dgm:cxn modelId="{E23416B8-43C1-4D79-BD3A-78C38A1C6415}" type="presOf" srcId="{5DCCAC86-974A-4FF5-8001-B348B9F33BC9}" destId="{2FF465D9-4BB3-40E6-A30F-B66BD687E6C9}" srcOrd="0" destOrd="1" presId="urn:microsoft.com/office/officeart/2005/8/layout/list1"/>
    <dgm:cxn modelId="{97B7FAC2-0D76-4427-8448-FA5C802C07D9}" srcId="{77DAA20C-6CC7-41B5-A798-93C24C002AAB}" destId="{64F51DEB-EC7D-4A2E-AE17-B8B16983E794}" srcOrd="3" destOrd="0" parTransId="{A7A2D94E-5A54-4B38-9168-D00BE8C1FF37}" sibTransId="{0819B176-D4E4-4429-97EC-096A75423303}"/>
    <dgm:cxn modelId="{416292DE-ED2C-4BE6-A6FE-146318DF596D}" type="presOf" srcId="{6A0AF2B3-9844-4325-9C7F-6193E72A8FAB}" destId="{D2589D47-C86F-405C-8430-0F450A4210B4}" srcOrd="0" destOrd="0" presId="urn:microsoft.com/office/officeart/2005/8/layout/list1"/>
    <dgm:cxn modelId="{9C0C10E2-01F8-4BBB-A305-E0925B42A449}" type="presOf" srcId="{58EEB98E-C7C4-403E-B755-427159283986}" destId="{AF3D69B2-1EE9-40F1-8B23-BE7E41D96C66}" srcOrd="1" destOrd="0" presId="urn:microsoft.com/office/officeart/2005/8/layout/list1"/>
    <dgm:cxn modelId="{9F953FEB-4275-4FE4-AA84-1479D0487A50}" srcId="{6A0AF2B3-9844-4325-9C7F-6193E72A8FAB}" destId="{482CDF8D-5535-479B-A904-3DFDF2A789BE}" srcOrd="1" destOrd="0" parTransId="{E1DA68AD-B0FC-43F3-B90B-C573EA88B028}" sibTransId="{E3FCA595-E4A2-4CB9-8608-1DD2436D0BC8}"/>
    <dgm:cxn modelId="{E76423ED-C799-4179-B2CA-3EA7BAD436A2}" srcId="{77DAA20C-6CC7-41B5-A798-93C24C002AAB}" destId="{0DC1AA08-B761-48D6-97A9-A878A0703253}" srcOrd="2" destOrd="0" parTransId="{835EA2E7-2B43-43EB-A67A-FDDAACD87085}" sibTransId="{30F57B62-C92E-4CCD-8ECF-2DB8E5C5D832}"/>
    <dgm:cxn modelId="{5031ACF0-929C-46BA-BC69-42B89663342C}" type="presOf" srcId="{77DAA20C-6CC7-41B5-A798-93C24C002AAB}" destId="{72D66C46-A39A-4EFE-B975-1F33ED03811B}" srcOrd="0" destOrd="0" presId="urn:microsoft.com/office/officeart/2005/8/layout/list1"/>
    <dgm:cxn modelId="{E782E5F5-35FF-4CE8-82F3-B53DA41BE100}" type="presOf" srcId="{5C4D384A-61C8-488D-963B-7704FFED8D78}" destId="{2FF465D9-4BB3-40E6-A30F-B66BD687E6C9}" srcOrd="0" destOrd="0" presId="urn:microsoft.com/office/officeart/2005/8/layout/list1"/>
    <dgm:cxn modelId="{147222FF-2070-43AF-9701-71116B23EC98}" srcId="{77DAA20C-6CC7-41B5-A798-93C24C002AAB}" destId="{97EF5457-ACFD-482E-829C-70EA7D61B05A}" srcOrd="0" destOrd="0" parTransId="{145957CC-8410-4610-A536-66702686EEB8}" sibTransId="{8EB63D72-BF90-4B4C-AD3F-48A15D63F9BB}"/>
    <dgm:cxn modelId="{B765B72B-686D-45FD-AE4B-A3FA436ACF5F}" type="presParOf" srcId="{D2589D47-C86F-405C-8430-0F450A4210B4}" destId="{426F4E20-BD05-4E19-9ED9-65AEF6568C1F}" srcOrd="0" destOrd="0" presId="urn:microsoft.com/office/officeart/2005/8/layout/list1"/>
    <dgm:cxn modelId="{BE0EC1A5-FFE6-4A98-810F-B44E8E289D6B}" type="presParOf" srcId="{426F4E20-BD05-4E19-9ED9-65AEF6568C1F}" destId="{2A1D2E35-987C-4804-9701-5F5AA6C8E225}" srcOrd="0" destOrd="0" presId="urn:microsoft.com/office/officeart/2005/8/layout/list1"/>
    <dgm:cxn modelId="{E593D105-42D4-4457-81EE-866CA7B88C94}" type="presParOf" srcId="{426F4E20-BD05-4E19-9ED9-65AEF6568C1F}" destId="{AF3D69B2-1EE9-40F1-8B23-BE7E41D96C66}" srcOrd="1" destOrd="0" presId="urn:microsoft.com/office/officeart/2005/8/layout/list1"/>
    <dgm:cxn modelId="{DCA667CB-E795-49BF-84F8-C541D403C88F}" type="presParOf" srcId="{D2589D47-C86F-405C-8430-0F450A4210B4}" destId="{F1BE8F52-7CA8-4540-9ECF-2544B31840BF}" srcOrd="1" destOrd="0" presId="urn:microsoft.com/office/officeart/2005/8/layout/list1"/>
    <dgm:cxn modelId="{9955A051-B9B3-4339-A94B-68BCA4DA9CB1}" type="presParOf" srcId="{D2589D47-C86F-405C-8430-0F450A4210B4}" destId="{B96B3DE5-9578-48F0-A440-C3D9E7833386}" srcOrd="2" destOrd="0" presId="urn:microsoft.com/office/officeart/2005/8/layout/list1"/>
    <dgm:cxn modelId="{D067D498-35EC-4CF8-9057-7519DADD48BD}" type="presParOf" srcId="{D2589D47-C86F-405C-8430-0F450A4210B4}" destId="{8506C394-62F2-4F03-A916-D13ABC656C82}" srcOrd="3" destOrd="0" presId="urn:microsoft.com/office/officeart/2005/8/layout/list1"/>
    <dgm:cxn modelId="{A17AA14A-D295-4725-8482-385AF542D290}" type="presParOf" srcId="{D2589D47-C86F-405C-8430-0F450A4210B4}" destId="{F5F28EF0-D210-4E1B-A7E2-E77FDE38D698}" srcOrd="4" destOrd="0" presId="urn:microsoft.com/office/officeart/2005/8/layout/list1"/>
    <dgm:cxn modelId="{275F4CC4-12BD-463D-9107-EC8FA66C4316}" type="presParOf" srcId="{F5F28EF0-D210-4E1B-A7E2-E77FDE38D698}" destId="{BCB64D77-5752-44F6-8F42-DAE4EBD3322A}" srcOrd="0" destOrd="0" presId="urn:microsoft.com/office/officeart/2005/8/layout/list1"/>
    <dgm:cxn modelId="{E75FC967-36C4-43E1-A62E-3614C98D6581}" type="presParOf" srcId="{F5F28EF0-D210-4E1B-A7E2-E77FDE38D698}" destId="{797BD6D9-3C53-49A1-A237-6424BF837820}" srcOrd="1" destOrd="0" presId="urn:microsoft.com/office/officeart/2005/8/layout/list1"/>
    <dgm:cxn modelId="{B9227D38-A052-456C-96AD-740A10874B9C}" type="presParOf" srcId="{D2589D47-C86F-405C-8430-0F450A4210B4}" destId="{65599BC1-3093-4B27-85B1-C9B15B69D4CA}" srcOrd="5" destOrd="0" presId="urn:microsoft.com/office/officeart/2005/8/layout/list1"/>
    <dgm:cxn modelId="{EC0650D5-8987-46EA-8FA8-36EFB99C0B2A}" type="presParOf" srcId="{D2589D47-C86F-405C-8430-0F450A4210B4}" destId="{2FF465D9-4BB3-40E6-A30F-B66BD687E6C9}" srcOrd="6" destOrd="0" presId="urn:microsoft.com/office/officeart/2005/8/layout/list1"/>
    <dgm:cxn modelId="{A87C5BBE-D284-4FFD-AA77-E5E931FAF63E}" type="presParOf" srcId="{D2589D47-C86F-405C-8430-0F450A4210B4}" destId="{94DEFA29-DA23-44BE-9EFF-95041028583C}" srcOrd="7" destOrd="0" presId="urn:microsoft.com/office/officeart/2005/8/layout/list1"/>
    <dgm:cxn modelId="{C7399CFD-A64E-4CC8-B141-41546EB4C0AB}" type="presParOf" srcId="{D2589D47-C86F-405C-8430-0F450A4210B4}" destId="{4E049E48-F273-4A2B-9AC3-EBD648072AB1}" srcOrd="8" destOrd="0" presId="urn:microsoft.com/office/officeart/2005/8/layout/list1"/>
    <dgm:cxn modelId="{B4797870-F8D3-4DEA-B508-237FD1547AAC}" type="presParOf" srcId="{4E049E48-F273-4A2B-9AC3-EBD648072AB1}" destId="{72D66C46-A39A-4EFE-B975-1F33ED03811B}" srcOrd="0" destOrd="0" presId="urn:microsoft.com/office/officeart/2005/8/layout/list1"/>
    <dgm:cxn modelId="{569BE2D6-EFCC-4EB0-8836-CAC70D734ACC}" type="presParOf" srcId="{4E049E48-F273-4A2B-9AC3-EBD648072AB1}" destId="{B345514F-9D31-4A0D-B081-47F4F2625DEB}" srcOrd="1" destOrd="0" presId="urn:microsoft.com/office/officeart/2005/8/layout/list1"/>
    <dgm:cxn modelId="{422D3DDC-B594-40A8-B018-74D17EF5B4E8}" type="presParOf" srcId="{D2589D47-C86F-405C-8430-0F450A4210B4}" destId="{7D92E513-1308-4C84-B2EA-53E8944F91A4}" srcOrd="9" destOrd="0" presId="urn:microsoft.com/office/officeart/2005/8/layout/list1"/>
    <dgm:cxn modelId="{C60C6AC9-04C0-4706-AFE2-36E3C3F7FE85}" type="presParOf" srcId="{D2589D47-C86F-405C-8430-0F450A4210B4}" destId="{6CA8C049-5C33-40FC-AB94-8583696F313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7987E6-DA90-471A-ADC0-EBF0B8BCD164}" type="doc">
      <dgm:prSet loTypeId="urn:microsoft.com/office/officeart/2005/8/layout/cycle2" loCatId="cycle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705A250C-C78C-4874-9F93-F4006ABB2571}">
      <dgm:prSet phldrT="[Text]"/>
      <dgm:spPr/>
      <dgm:t>
        <a:bodyPr/>
        <a:lstStyle/>
        <a:p>
          <a:r>
            <a:rPr lang="en-US" dirty="0"/>
            <a:t>1</a:t>
          </a:r>
          <a:br>
            <a:rPr lang="en-US" dirty="0"/>
          </a:br>
          <a:r>
            <a:rPr lang="en-US" dirty="0"/>
            <a:t>Refine Target/Metric</a:t>
          </a:r>
        </a:p>
      </dgm:t>
    </dgm:pt>
    <dgm:pt modelId="{A0BA2060-76B4-461D-A86E-235777CA967D}" type="parTrans" cxnId="{0C44296F-379D-4DEC-87A9-3FFE3D3E456B}">
      <dgm:prSet/>
      <dgm:spPr/>
      <dgm:t>
        <a:bodyPr/>
        <a:lstStyle/>
        <a:p>
          <a:endParaRPr lang="en-US"/>
        </a:p>
      </dgm:t>
    </dgm:pt>
    <dgm:pt modelId="{18E80E35-35A3-4441-BB2C-680C5A5B0648}" type="sibTrans" cxnId="{0C44296F-379D-4DEC-87A9-3FFE3D3E456B}">
      <dgm:prSet/>
      <dgm:spPr/>
      <dgm:t>
        <a:bodyPr/>
        <a:lstStyle/>
        <a:p>
          <a:endParaRPr lang="en-US"/>
        </a:p>
      </dgm:t>
    </dgm:pt>
    <dgm:pt modelId="{C680023C-49B1-49E9-ADA5-CAD0478D9F37}">
      <dgm:prSet phldrT="[Text]"/>
      <dgm:spPr/>
      <dgm:t>
        <a:bodyPr/>
        <a:lstStyle/>
        <a:p>
          <a:r>
            <a:rPr lang="en-US" dirty="0"/>
            <a:t>2</a:t>
          </a:r>
          <a:br>
            <a:rPr lang="en-US" dirty="0"/>
          </a:br>
          <a:r>
            <a:rPr lang="en-US" dirty="0"/>
            <a:t>Extract Derived </a:t>
          </a:r>
          <a:r>
            <a:rPr lang="en-US" altLang="zh-CN" dirty="0"/>
            <a:t>Features</a:t>
          </a:r>
          <a:endParaRPr lang="en-US" dirty="0"/>
        </a:p>
      </dgm:t>
    </dgm:pt>
    <dgm:pt modelId="{C9BAB85A-389D-4790-AC80-DB908919E4C3}" type="parTrans" cxnId="{80800BBD-1392-449D-AF5F-F29B2BE39E4E}">
      <dgm:prSet/>
      <dgm:spPr/>
      <dgm:t>
        <a:bodyPr/>
        <a:lstStyle/>
        <a:p>
          <a:endParaRPr lang="en-US"/>
        </a:p>
      </dgm:t>
    </dgm:pt>
    <dgm:pt modelId="{3A152DCC-75E4-49F1-A6E5-66EE26368F80}" type="sibTrans" cxnId="{80800BBD-1392-449D-AF5F-F29B2BE39E4E}">
      <dgm:prSet/>
      <dgm:spPr/>
      <dgm:t>
        <a:bodyPr/>
        <a:lstStyle/>
        <a:p>
          <a:endParaRPr lang="en-US"/>
        </a:p>
      </dgm:t>
    </dgm:pt>
    <dgm:pt modelId="{AD615595-BE27-4B21-AF7B-F53C208808CC}">
      <dgm:prSet phldrT="[Text]"/>
      <dgm:spPr/>
      <dgm:t>
        <a:bodyPr/>
        <a:lstStyle/>
        <a:p>
          <a:r>
            <a:rPr lang="en-US" dirty="0"/>
            <a:t>5</a:t>
          </a:r>
          <a:br>
            <a:rPr lang="en-US" dirty="0"/>
          </a:br>
          <a:r>
            <a:rPr lang="en-US" dirty="0"/>
            <a:t>Evaluate Model</a:t>
          </a:r>
        </a:p>
      </dgm:t>
    </dgm:pt>
    <dgm:pt modelId="{3CE4FD01-E162-42C4-9B75-A9E4FD655C5C}" type="parTrans" cxnId="{4BFF8E7B-6EFF-48D7-AC1C-146AA618798D}">
      <dgm:prSet/>
      <dgm:spPr/>
      <dgm:t>
        <a:bodyPr/>
        <a:lstStyle/>
        <a:p>
          <a:endParaRPr lang="en-US"/>
        </a:p>
      </dgm:t>
    </dgm:pt>
    <dgm:pt modelId="{F5DD2870-BAE0-487A-ACD1-BCC30D390F10}" type="sibTrans" cxnId="{4BFF8E7B-6EFF-48D7-AC1C-146AA618798D}">
      <dgm:prSet/>
      <dgm:spPr/>
      <dgm:t>
        <a:bodyPr/>
        <a:lstStyle/>
        <a:p>
          <a:endParaRPr lang="en-US"/>
        </a:p>
      </dgm:t>
    </dgm:pt>
    <dgm:pt modelId="{FE817AA1-6568-4836-BEEF-177C3A976EE2}">
      <dgm:prSet phldrT="[Text]"/>
      <dgm:spPr/>
      <dgm:t>
        <a:bodyPr/>
        <a:lstStyle/>
        <a:p>
          <a:r>
            <a:rPr lang="en-US" dirty="0"/>
            <a:t>3</a:t>
          </a:r>
          <a:br>
            <a:rPr lang="en-US" dirty="0"/>
          </a:br>
          <a:r>
            <a:rPr lang="en-US" dirty="0"/>
            <a:t>Select Features</a:t>
          </a:r>
        </a:p>
      </dgm:t>
    </dgm:pt>
    <dgm:pt modelId="{318ADC08-ACC4-4A6B-A627-912255E2292E}" type="parTrans" cxnId="{B4D92239-7B83-4944-B9E5-053739711069}">
      <dgm:prSet/>
      <dgm:spPr/>
      <dgm:t>
        <a:bodyPr/>
        <a:lstStyle/>
        <a:p>
          <a:endParaRPr lang="en-US"/>
        </a:p>
      </dgm:t>
    </dgm:pt>
    <dgm:pt modelId="{6292E791-AF3A-40F7-A86D-1BB611AFBAD6}" type="sibTrans" cxnId="{B4D92239-7B83-4944-B9E5-053739711069}">
      <dgm:prSet/>
      <dgm:spPr/>
      <dgm:t>
        <a:bodyPr/>
        <a:lstStyle/>
        <a:p>
          <a:endParaRPr lang="en-US"/>
        </a:p>
      </dgm:t>
    </dgm:pt>
    <dgm:pt modelId="{4858C05E-E55D-4F58-A844-ECB7D509C01E}">
      <dgm:prSet phldrT="[Text]"/>
      <dgm:spPr/>
      <dgm:t>
        <a:bodyPr/>
        <a:lstStyle/>
        <a:p>
          <a:r>
            <a:rPr lang="en-US" dirty="0"/>
            <a:t>4</a:t>
          </a:r>
          <a:br>
            <a:rPr lang="en-US" dirty="0"/>
          </a:br>
          <a:r>
            <a:rPr lang="en-US" altLang="zh-CN" dirty="0"/>
            <a:t>Fit Model</a:t>
          </a:r>
          <a:endParaRPr lang="en-US" dirty="0"/>
        </a:p>
      </dgm:t>
    </dgm:pt>
    <dgm:pt modelId="{367DC80B-D21A-4C8D-9EFC-0EB9DBA690BC}" type="parTrans" cxnId="{8074702C-A456-4407-8EBF-ADE894321B87}">
      <dgm:prSet/>
      <dgm:spPr/>
      <dgm:t>
        <a:bodyPr/>
        <a:lstStyle/>
        <a:p>
          <a:endParaRPr lang="en-US"/>
        </a:p>
      </dgm:t>
    </dgm:pt>
    <dgm:pt modelId="{B7EFAB97-7916-42E0-AB80-CFA4A28EE685}" type="sibTrans" cxnId="{8074702C-A456-4407-8EBF-ADE894321B87}">
      <dgm:prSet/>
      <dgm:spPr/>
      <dgm:t>
        <a:bodyPr/>
        <a:lstStyle/>
        <a:p>
          <a:endParaRPr lang="en-US"/>
        </a:p>
      </dgm:t>
    </dgm:pt>
    <dgm:pt modelId="{E002E408-9253-44FA-85CC-61AC02ABFA37}" type="pres">
      <dgm:prSet presAssocID="{737987E6-DA90-471A-ADC0-EBF0B8BCD164}" presName="cycle" presStyleCnt="0">
        <dgm:presLayoutVars>
          <dgm:dir/>
          <dgm:resizeHandles val="exact"/>
        </dgm:presLayoutVars>
      </dgm:prSet>
      <dgm:spPr/>
    </dgm:pt>
    <dgm:pt modelId="{9A6CA67F-E5C9-4691-B54D-68C86ED22F88}" type="pres">
      <dgm:prSet presAssocID="{705A250C-C78C-4874-9F93-F4006ABB2571}" presName="node" presStyleLbl="node1" presStyleIdx="0" presStyleCnt="5" custScaleX="111809" custScaleY="111809">
        <dgm:presLayoutVars>
          <dgm:bulletEnabled val="1"/>
        </dgm:presLayoutVars>
      </dgm:prSet>
      <dgm:spPr/>
    </dgm:pt>
    <dgm:pt modelId="{4DCFD157-37FF-4FC4-BB85-E504A8DEACEB}" type="pres">
      <dgm:prSet presAssocID="{18E80E35-35A3-4441-BB2C-680C5A5B0648}" presName="sibTrans" presStyleLbl="sibTrans2D1" presStyleIdx="0" presStyleCnt="5"/>
      <dgm:spPr/>
    </dgm:pt>
    <dgm:pt modelId="{DEED6B66-CB5D-40F3-BB94-1A2604FC617E}" type="pres">
      <dgm:prSet presAssocID="{18E80E35-35A3-4441-BB2C-680C5A5B0648}" presName="connectorText" presStyleLbl="sibTrans2D1" presStyleIdx="0" presStyleCnt="5"/>
      <dgm:spPr/>
    </dgm:pt>
    <dgm:pt modelId="{5F00AC49-A7E3-44CF-A9CC-C6A92D582473}" type="pres">
      <dgm:prSet presAssocID="{C680023C-49B1-49E9-ADA5-CAD0478D9F37}" presName="node" presStyleLbl="node1" presStyleIdx="1" presStyleCnt="5" custScaleX="111809" custScaleY="111809">
        <dgm:presLayoutVars>
          <dgm:bulletEnabled val="1"/>
        </dgm:presLayoutVars>
      </dgm:prSet>
      <dgm:spPr/>
    </dgm:pt>
    <dgm:pt modelId="{D1009539-1F95-4EC6-9D19-6C4BB8674740}" type="pres">
      <dgm:prSet presAssocID="{3A152DCC-75E4-49F1-A6E5-66EE26368F80}" presName="sibTrans" presStyleLbl="sibTrans2D1" presStyleIdx="1" presStyleCnt="5"/>
      <dgm:spPr/>
    </dgm:pt>
    <dgm:pt modelId="{0979DC20-7AF4-49E7-842D-919E437248A9}" type="pres">
      <dgm:prSet presAssocID="{3A152DCC-75E4-49F1-A6E5-66EE26368F80}" presName="connectorText" presStyleLbl="sibTrans2D1" presStyleIdx="1" presStyleCnt="5"/>
      <dgm:spPr/>
    </dgm:pt>
    <dgm:pt modelId="{BF69C019-92D4-4B28-B0CE-559380F29AC1}" type="pres">
      <dgm:prSet presAssocID="{FE817AA1-6568-4836-BEEF-177C3A976EE2}" presName="node" presStyleLbl="node1" presStyleIdx="2" presStyleCnt="5" custScaleX="111809" custScaleY="111809">
        <dgm:presLayoutVars>
          <dgm:bulletEnabled val="1"/>
        </dgm:presLayoutVars>
      </dgm:prSet>
      <dgm:spPr/>
    </dgm:pt>
    <dgm:pt modelId="{414A4297-4067-4E2A-9B1E-06290500181E}" type="pres">
      <dgm:prSet presAssocID="{6292E791-AF3A-40F7-A86D-1BB611AFBAD6}" presName="sibTrans" presStyleLbl="sibTrans2D1" presStyleIdx="2" presStyleCnt="5"/>
      <dgm:spPr/>
    </dgm:pt>
    <dgm:pt modelId="{CB122607-72E6-4AEC-B27F-6B9A89F8B07C}" type="pres">
      <dgm:prSet presAssocID="{6292E791-AF3A-40F7-A86D-1BB611AFBAD6}" presName="connectorText" presStyleLbl="sibTrans2D1" presStyleIdx="2" presStyleCnt="5"/>
      <dgm:spPr/>
    </dgm:pt>
    <dgm:pt modelId="{E511920C-2390-4211-8DAC-EC493E20F69F}" type="pres">
      <dgm:prSet presAssocID="{4858C05E-E55D-4F58-A844-ECB7D509C01E}" presName="node" presStyleLbl="node1" presStyleIdx="3" presStyleCnt="5" custScaleX="111809" custScaleY="111809">
        <dgm:presLayoutVars>
          <dgm:bulletEnabled val="1"/>
        </dgm:presLayoutVars>
      </dgm:prSet>
      <dgm:spPr/>
    </dgm:pt>
    <dgm:pt modelId="{B2AFB8B1-2A94-4A22-8EBF-2D84237B2B54}" type="pres">
      <dgm:prSet presAssocID="{B7EFAB97-7916-42E0-AB80-CFA4A28EE685}" presName="sibTrans" presStyleLbl="sibTrans2D1" presStyleIdx="3" presStyleCnt="5"/>
      <dgm:spPr/>
    </dgm:pt>
    <dgm:pt modelId="{8101280B-A1D6-445C-BBAC-A92D582AF7CE}" type="pres">
      <dgm:prSet presAssocID="{B7EFAB97-7916-42E0-AB80-CFA4A28EE685}" presName="connectorText" presStyleLbl="sibTrans2D1" presStyleIdx="3" presStyleCnt="5"/>
      <dgm:spPr/>
    </dgm:pt>
    <dgm:pt modelId="{543D2C6C-F8DA-4806-9988-13448FCE2ABC}" type="pres">
      <dgm:prSet presAssocID="{AD615595-BE27-4B21-AF7B-F53C208808CC}" presName="node" presStyleLbl="node1" presStyleIdx="4" presStyleCnt="5" custScaleX="111809" custScaleY="111809">
        <dgm:presLayoutVars>
          <dgm:bulletEnabled val="1"/>
        </dgm:presLayoutVars>
      </dgm:prSet>
      <dgm:spPr/>
    </dgm:pt>
    <dgm:pt modelId="{2248DBED-C742-4A23-A4F4-FB548952375A}" type="pres">
      <dgm:prSet presAssocID="{F5DD2870-BAE0-487A-ACD1-BCC30D390F10}" presName="sibTrans" presStyleLbl="sibTrans2D1" presStyleIdx="4" presStyleCnt="5"/>
      <dgm:spPr/>
    </dgm:pt>
    <dgm:pt modelId="{05525E90-64EF-4BB4-A1AC-D764AD38FFD2}" type="pres">
      <dgm:prSet presAssocID="{F5DD2870-BAE0-487A-ACD1-BCC30D390F10}" presName="connectorText" presStyleLbl="sibTrans2D1" presStyleIdx="4" presStyleCnt="5"/>
      <dgm:spPr/>
    </dgm:pt>
  </dgm:ptLst>
  <dgm:cxnLst>
    <dgm:cxn modelId="{2FF28205-3471-4522-B877-995051484C2D}" type="presOf" srcId="{18E80E35-35A3-4441-BB2C-680C5A5B0648}" destId="{4DCFD157-37FF-4FC4-BB85-E504A8DEACEB}" srcOrd="0" destOrd="0" presId="urn:microsoft.com/office/officeart/2005/8/layout/cycle2"/>
    <dgm:cxn modelId="{489BCC06-9BAC-4D10-B217-308961F883F7}" type="presOf" srcId="{F5DD2870-BAE0-487A-ACD1-BCC30D390F10}" destId="{2248DBED-C742-4A23-A4F4-FB548952375A}" srcOrd="0" destOrd="0" presId="urn:microsoft.com/office/officeart/2005/8/layout/cycle2"/>
    <dgm:cxn modelId="{A575AD11-A05A-43FA-9DAA-B52BC0E1561E}" type="presOf" srcId="{FE817AA1-6568-4836-BEEF-177C3A976EE2}" destId="{BF69C019-92D4-4B28-B0CE-559380F29AC1}" srcOrd="0" destOrd="0" presId="urn:microsoft.com/office/officeart/2005/8/layout/cycle2"/>
    <dgm:cxn modelId="{BABEE714-16D8-4D99-A75D-F1E422918EC3}" type="presOf" srcId="{3A152DCC-75E4-49F1-A6E5-66EE26368F80}" destId="{0979DC20-7AF4-49E7-842D-919E437248A9}" srcOrd="1" destOrd="0" presId="urn:microsoft.com/office/officeart/2005/8/layout/cycle2"/>
    <dgm:cxn modelId="{23C40B23-C9EA-4625-A8FE-3CF378AD21E8}" type="presOf" srcId="{AD615595-BE27-4B21-AF7B-F53C208808CC}" destId="{543D2C6C-F8DA-4806-9988-13448FCE2ABC}" srcOrd="0" destOrd="0" presId="urn:microsoft.com/office/officeart/2005/8/layout/cycle2"/>
    <dgm:cxn modelId="{8074702C-A456-4407-8EBF-ADE894321B87}" srcId="{737987E6-DA90-471A-ADC0-EBF0B8BCD164}" destId="{4858C05E-E55D-4F58-A844-ECB7D509C01E}" srcOrd="3" destOrd="0" parTransId="{367DC80B-D21A-4C8D-9EFC-0EB9DBA690BC}" sibTransId="{B7EFAB97-7916-42E0-AB80-CFA4A28EE685}"/>
    <dgm:cxn modelId="{8608D932-988A-4A87-BB39-284298ACD66C}" type="presOf" srcId="{705A250C-C78C-4874-9F93-F4006ABB2571}" destId="{9A6CA67F-E5C9-4691-B54D-68C86ED22F88}" srcOrd="0" destOrd="0" presId="urn:microsoft.com/office/officeart/2005/8/layout/cycle2"/>
    <dgm:cxn modelId="{B4D92239-7B83-4944-B9E5-053739711069}" srcId="{737987E6-DA90-471A-ADC0-EBF0B8BCD164}" destId="{FE817AA1-6568-4836-BEEF-177C3A976EE2}" srcOrd="2" destOrd="0" parTransId="{318ADC08-ACC4-4A6B-A627-912255E2292E}" sibTransId="{6292E791-AF3A-40F7-A86D-1BB611AFBAD6}"/>
    <dgm:cxn modelId="{AE16303D-93AC-4A15-9A9A-A90713B2793E}" type="presOf" srcId="{6292E791-AF3A-40F7-A86D-1BB611AFBAD6}" destId="{414A4297-4067-4E2A-9B1E-06290500181E}" srcOrd="0" destOrd="0" presId="urn:microsoft.com/office/officeart/2005/8/layout/cycle2"/>
    <dgm:cxn modelId="{18218C3D-AD5A-491E-9593-0A34A1C80D90}" type="presOf" srcId="{F5DD2870-BAE0-487A-ACD1-BCC30D390F10}" destId="{05525E90-64EF-4BB4-A1AC-D764AD38FFD2}" srcOrd="1" destOrd="0" presId="urn:microsoft.com/office/officeart/2005/8/layout/cycle2"/>
    <dgm:cxn modelId="{0C44296F-379D-4DEC-87A9-3FFE3D3E456B}" srcId="{737987E6-DA90-471A-ADC0-EBF0B8BCD164}" destId="{705A250C-C78C-4874-9F93-F4006ABB2571}" srcOrd="0" destOrd="0" parTransId="{A0BA2060-76B4-461D-A86E-235777CA967D}" sibTransId="{18E80E35-35A3-4441-BB2C-680C5A5B0648}"/>
    <dgm:cxn modelId="{011D8E76-FCF4-4401-B0B1-1EB3DB347A28}" type="presOf" srcId="{4858C05E-E55D-4F58-A844-ECB7D509C01E}" destId="{E511920C-2390-4211-8DAC-EC493E20F69F}" srcOrd="0" destOrd="0" presId="urn:microsoft.com/office/officeart/2005/8/layout/cycle2"/>
    <dgm:cxn modelId="{523B6C78-379A-4E35-BFB5-EBF8396775CB}" type="presOf" srcId="{3A152DCC-75E4-49F1-A6E5-66EE26368F80}" destId="{D1009539-1F95-4EC6-9D19-6C4BB8674740}" srcOrd="0" destOrd="0" presId="urn:microsoft.com/office/officeart/2005/8/layout/cycle2"/>
    <dgm:cxn modelId="{4BFF8E7B-6EFF-48D7-AC1C-146AA618798D}" srcId="{737987E6-DA90-471A-ADC0-EBF0B8BCD164}" destId="{AD615595-BE27-4B21-AF7B-F53C208808CC}" srcOrd="4" destOrd="0" parTransId="{3CE4FD01-E162-42C4-9B75-A9E4FD655C5C}" sibTransId="{F5DD2870-BAE0-487A-ACD1-BCC30D390F10}"/>
    <dgm:cxn modelId="{5A447E8E-7E06-48D3-A628-5D3E17E4EB2F}" type="presOf" srcId="{6292E791-AF3A-40F7-A86D-1BB611AFBAD6}" destId="{CB122607-72E6-4AEC-B27F-6B9A89F8B07C}" srcOrd="1" destOrd="0" presId="urn:microsoft.com/office/officeart/2005/8/layout/cycle2"/>
    <dgm:cxn modelId="{7157CAA5-9022-4553-9E92-1BD5A362D605}" type="presOf" srcId="{18E80E35-35A3-4441-BB2C-680C5A5B0648}" destId="{DEED6B66-CB5D-40F3-BB94-1A2604FC617E}" srcOrd="1" destOrd="0" presId="urn:microsoft.com/office/officeart/2005/8/layout/cycle2"/>
    <dgm:cxn modelId="{80800BBD-1392-449D-AF5F-F29B2BE39E4E}" srcId="{737987E6-DA90-471A-ADC0-EBF0B8BCD164}" destId="{C680023C-49B1-49E9-ADA5-CAD0478D9F37}" srcOrd="1" destOrd="0" parTransId="{C9BAB85A-389D-4790-AC80-DB908919E4C3}" sibTransId="{3A152DCC-75E4-49F1-A6E5-66EE26368F80}"/>
    <dgm:cxn modelId="{0DFBF7CE-A50F-45FF-A227-0870D86941DB}" type="presOf" srcId="{B7EFAB97-7916-42E0-AB80-CFA4A28EE685}" destId="{8101280B-A1D6-445C-BBAC-A92D582AF7CE}" srcOrd="1" destOrd="0" presId="urn:microsoft.com/office/officeart/2005/8/layout/cycle2"/>
    <dgm:cxn modelId="{D2F1DDE0-522B-4D6B-9A1B-C105470AFC54}" type="presOf" srcId="{B7EFAB97-7916-42E0-AB80-CFA4A28EE685}" destId="{B2AFB8B1-2A94-4A22-8EBF-2D84237B2B54}" srcOrd="0" destOrd="0" presId="urn:microsoft.com/office/officeart/2005/8/layout/cycle2"/>
    <dgm:cxn modelId="{7145E2F5-72F2-4472-B052-8DD034FC5DE3}" type="presOf" srcId="{737987E6-DA90-471A-ADC0-EBF0B8BCD164}" destId="{E002E408-9253-44FA-85CC-61AC02ABFA37}" srcOrd="0" destOrd="0" presId="urn:microsoft.com/office/officeart/2005/8/layout/cycle2"/>
    <dgm:cxn modelId="{755DDBFA-AD0E-4A57-A22B-AF0A262611C2}" type="presOf" srcId="{C680023C-49B1-49E9-ADA5-CAD0478D9F37}" destId="{5F00AC49-A7E3-44CF-A9CC-C6A92D582473}" srcOrd="0" destOrd="0" presId="urn:microsoft.com/office/officeart/2005/8/layout/cycle2"/>
    <dgm:cxn modelId="{2E9E91A1-7633-4348-8CFA-2628E0A6CCD2}" type="presParOf" srcId="{E002E408-9253-44FA-85CC-61AC02ABFA37}" destId="{9A6CA67F-E5C9-4691-B54D-68C86ED22F88}" srcOrd="0" destOrd="0" presId="urn:microsoft.com/office/officeart/2005/8/layout/cycle2"/>
    <dgm:cxn modelId="{768CEA36-0D22-42F0-AD5B-DB8BB8D96571}" type="presParOf" srcId="{E002E408-9253-44FA-85CC-61AC02ABFA37}" destId="{4DCFD157-37FF-4FC4-BB85-E504A8DEACEB}" srcOrd="1" destOrd="0" presId="urn:microsoft.com/office/officeart/2005/8/layout/cycle2"/>
    <dgm:cxn modelId="{0F3C2C8B-D9D0-4DB8-89C1-06378C03CB42}" type="presParOf" srcId="{4DCFD157-37FF-4FC4-BB85-E504A8DEACEB}" destId="{DEED6B66-CB5D-40F3-BB94-1A2604FC617E}" srcOrd="0" destOrd="0" presId="urn:microsoft.com/office/officeart/2005/8/layout/cycle2"/>
    <dgm:cxn modelId="{9E7442E3-BD7F-416A-BE01-489A36A54651}" type="presParOf" srcId="{E002E408-9253-44FA-85CC-61AC02ABFA37}" destId="{5F00AC49-A7E3-44CF-A9CC-C6A92D582473}" srcOrd="2" destOrd="0" presId="urn:microsoft.com/office/officeart/2005/8/layout/cycle2"/>
    <dgm:cxn modelId="{28E022E1-179F-4570-AF45-2776F14B8DDE}" type="presParOf" srcId="{E002E408-9253-44FA-85CC-61AC02ABFA37}" destId="{D1009539-1F95-4EC6-9D19-6C4BB8674740}" srcOrd="3" destOrd="0" presId="urn:microsoft.com/office/officeart/2005/8/layout/cycle2"/>
    <dgm:cxn modelId="{E44AC90D-AAB7-47B9-9121-1079FA2D683F}" type="presParOf" srcId="{D1009539-1F95-4EC6-9D19-6C4BB8674740}" destId="{0979DC20-7AF4-49E7-842D-919E437248A9}" srcOrd="0" destOrd="0" presId="urn:microsoft.com/office/officeart/2005/8/layout/cycle2"/>
    <dgm:cxn modelId="{F8781637-F470-4FDD-9CDE-A713889EE965}" type="presParOf" srcId="{E002E408-9253-44FA-85CC-61AC02ABFA37}" destId="{BF69C019-92D4-4B28-B0CE-559380F29AC1}" srcOrd="4" destOrd="0" presId="urn:microsoft.com/office/officeart/2005/8/layout/cycle2"/>
    <dgm:cxn modelId="{C2ECC6E6-7D87-459F-9173-24B5DD996835}" type="presParOf" srcId="{E002E408-9253-44FA-85CC-61AC02ABFA37}" destId="{414A4297-4067-4E2A-9B1E-06290500181E}" srcOrd="5" destOrd="0" presId="urn:microsoft.com/office/officeart/2005/8/layout/cycle2"/>
    <dgm:cxn modelId="{D69B5EE1-98B9-47FF-9B0E-3589EECA3C54}" type="presParOf" srcId="{414A4297-4067-4E2A-9B1E-06290500181E}" destId="{CB122607-72E6-4AEC-B27F-6B9A89F8B07C}" srcOrd="0" destOrd="0" presId="urn:microsoft.com/office/officeart/2005/8/layout/cycle2"/>
    <dgm:cxn modelId="{DF902D81-C27F-4DFF-8B7F-7424444B5F0A}" type="presParOf" srcId="{E002E408-9253-44FA-85CC-61AC02ABFA37}" destId="{E511920C-2390-4211-8DAC-EC493E20F69F}" srcOrd="6" destOrd="0" presId="urn:microsoft.com/office/officeart/2005/8/layout/cycle2"/>
    <dgm:cxn modelId="{E7A5C1A5-36D8-49F6-99DE-1E414F7DAE80}" type="presParOf" srcId="{E002E408-9253-44FA-85CC-61AC02ABFA37}" destId="{B2AFB8B1-2A94-4A22-8EBF-2D84237B2B54}" srcOrd="7" destOrd="0" presId="urn:microsoft.com/office/officeart/2005/8/layout/cycle2"/>
    <dgm:cxn modelId="{A71D9C2B-C583-452D-A369-78BB1DA4BBAD}" type="presParOf" srcId="{B2AFB8B1-2A94-4A22-8EBF-2D84237B2B54}" destId="{8101280B-A1D6-445C-BBAC-A92D582AF7CE}" srcOrd="0" destOrd="0" presId="urn:microsoft.com/office/officeart/2005/8/layout/cycle2"/>
    <dgm:cxn modelId="{674F020B-4963-484F-8730-CD52C6B190A7}" type="presParOf" srcId="{E002E408-9253-44FA-85CC-61AC02ABFA37}" destId="{543D2C6C-F8DA-4806-9988-13448FCE2ABC}" srcOrd="8" destOrd="0" presId="urn:microsoft.com/office/officeart/2005/8/layout/cycle2"/>
    <dgm:cxn modelId="{563E11C0-E6D5-4C5A-B174-8098A3BC5FBC}" type="presParOf" srcId="{E002E408-9253-44FA-85CC-61AC02ABFA37}" destId="{2248DBED-C742-4A23-A4F4-FB548952375A}" srcOrd="9" destOrd="0" presId="urn:microsoft.com/office/officeart/2005/8/layout/cycle2"/>
    <dgm:cxn modelId="{26351CD0-3628-42A9-BF15-8D0BD7EBFDEA}" type="presParOf" srcId="{2248DBED-C742-4A23-A4F4-FB548952375A}" destId="{05525E90-64EF-4BB4-A1AC-D764AD38FFD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4EC706-919F-40F2-A3FB-511BD5BD18D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B236F7-1801-480F-9618-89230A87DF5B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Unsupervised Learning</a:t>
          </a:r>
        </a:p>
      </dgm:t>
    </dgm:pt>
    <dgm:pt modelId="{3036543A-1FB6-4416-A168-CE4C75CFC66A}" type="parTrans" cxnId="{13F8552E-8958-4700-BFA5-48CC60D6D0D1}">
      <dgm:prSet/>
      <dgm:spPr/>
      <dgm:t>
        <a:bodyPr/>
        <a:lstStyle/>
        <a:p>
          <a:endParaRPr lang="en-US"/>
        </a:p>
      </dgm:t>
    </dgm:pt>
    <dgm:pt modelId="{78FB1DA1-66E8-4D14-B60D-2C1C53264E10}" type="sibTrans" cxnId="{13F8552E-8958-4700-BFA5-48CC60D6D0D1}">
      <dgm:prSet/>
      <dgm:spPr/>
      <dgm:t>
        <a:bodyPr/>
        <a:lstStyle/>
        <a:p>
          <a:endParaRPr lang="en-US"/>
        </a:p>
      </dgm:t>
    </dgm:pt>
    <dgm:pt modelId="{9D73758C-F10F-43B8-BB5F-5A8807E38B44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Clustering</a:t>
          </a:r>
        </a:p>
      </dgm:t>
    </dgm:pt>
    <dgm:pt modelId="{B2AADB2C-36A6-4715-9465-63913C32513E}" type="parTrans" cxnId="{3492DE21-5718-413C-9D90-3B03E3500D07}">
      <dgm:prSet/>
      <dgm:spPr/>
      <dgm:t>
        <a:bodyPr/>
        <a:lstStyle/>
        <a:p>
          <a:endParaRPr lang="en-US"/>
        </a:p>
      </dgm:t>
    </dgm:pt>
    <dgm:pt modelId="{2E76AB63-1C98-4426-AA7A-BDFAA6CF7178}" type="sibTrans" cxnId="{3492DE21-5718-413C-9D90-3B03E3500D07}">
      <dgm:prSet/>
      <dgm:spPr/>
      <dgm:t>
        <a:bodyPr/>
        <a:lstStyle/>
        <a:p>
          <a:endParaRPr lang="en-US"/>
        </a:p>
      </dgm:t>
    </dgm:pt>
    <dgm:pt modelId="{62F8F52B-CD7E-4D83-BAA2-981B0C73C547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Dimension reduction</a:t>
          </a:r>
        </a:p>
      </dgm:t>
    </dgm:pt>
    <dgm:pt modelId="{BAEBEDB8-2B82-4FE5-9C39-65AB673050F5}" type="parTrans" cxnId="{7FE8AD57-5651-404D-B798-B77F3607B1E4}">
      <dgm:prSet/>
      <dgm:spPr/>
      <dgm:t>
        <a:bodyPr/>
        <a:lstStyle/>
        <a:p>
          <a:endParaRPr lang="en-US"/>
        </a:p>
      </dgm:t>
    </dgm:pt>
    <dgm:pt modelId="{5FA51C83-B28F-4A46-9E5E-D3941E30EC66}" type="sibTrans" cxnId="{7FE8AD57-5651-404D-B798-B77F3607B1E4}">
      <dgm:prSet/>
      <dgm:spPr/>
      <dgm:t>
        <a:bodyPr/>
        <a:lstStyle/>
        <a:p>
          <a:endParaRPr lang="en-US"/>
        </a:p>
      </dgm:t>
    </dgm:pt>
    <dgm:pt modelId="{D74807A3-AD76-4A4A-8D93-62746E87AD70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Reinforcement Learning</a:t>
          </a:r>
        </a:p>
      </dgm:t>
    </dgm:pt>
    <dgm:pt modelId="{DC3865A9-7137-47B8-8F28-7A3EB3C9409C}" type="parTrans" cxnId="{14E7108B-071F-400A-8935-5CEB287F2305}">
      <dgm:prSet/>
      <dgm:spPr/>
      <dgm:t>
        <a:bodyPr/>
        <a:lstStyle/>
        <a:p>
          <a:endParaRPr lang="en-US"/>
        </a:p>
      </dgm:t>
    </dgm:pt>
    <dgm:pt modelId="{C9E766A9-5DC4-41A6-90B8-6D84A556AEDF}" type="sibTrans" cxnId="{14E7108B-071F-400A-8935-5CEB287F2305}">
      <dgm:prSet/>
      <dgm:spPr/>
      <dgm:t>
        <a:bodyPr/>
        <a:lstStyle/>
        <a:p>
          <a:endParaRPr lang="en-US"/>
        </a:p>
      </dgm:t>
    </dgm:pt>
    <dgm:pt modelId="{E4CAA3E5-001A-4FE7-8275-29D540A23FAB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Learn from simulated data generated by agent-environment interaction</a:t>
          </a:r>
        </a:p>
      </dgm:t>
    </dgm:pt>
    <dgm:pt modelId="{4BD180E1-574B-466E-A403-82644CF41AD2}" type="parTrans" cxnId="{51674524-6C0D-41A6-9287-FFEAB1C581BD}">
      <dgm:prSet/>
      <dgm:spPr/>
      <dgm:t>
        <a:bodyPr/>
        <a:lstStyle/>
        <a:p>
          <a:endParaRPr lang="en-US"/>
        </a:p>
      </dgm:t>
    </dgm:pt>
    <dgm:pt modelId="{3F71F149-F0D8-45EB-99B5-98C2FC7914B4}" type="sibTrans" cxnId="{51674524-6C0D-41A6-9287-FFEAB1C581BD}">
      <dgm:prSet/>
      <dgm:spPr/>
      <dgm:t>
        <a:bodyPr/>
        <a:lstStyle/>
        <a:p>
          <a:endParaRPr lang="en-US"/>
        </a:p>
      </dgm:t>
    </dgm:pt>
    <dgm:pt modelId="{19E163BD-80EE-431B-A979-1C769FFAC38A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Learn by trial-and-error through reward and punishment</a:t>
          </a:r>
        </a:p>
      </dgm:t>
    </dgm:pt>
    <dgm:pt modelId="{ED7845A9-E908-41AE-A6FB-63D0AC1BEEDA}" type="parTrans" cxnId="{FABB808C-6245-46CD-814D-57E64ED63064}">
      <dgm:prSet/>
      <dgm:spPr/>
      <dgm:t>
        <a:bodyPr/>
        <a:lstStyle/>
        <a:p>
          <a:endParaRPr lang="en-US"/>
        </a:p>
      </dgm:t>
    </dgm:pt>
    <dgm:pt modelId="{6A0FC4ED-9029-491D-B189-17BFD9C2DC24}" type="sibTrans" cxnId="{FABB808C-6245-46CD-814D-57E64ED63064}">
      <dgm:prSet/>
      <dgm:spPr/>
      <dgm:t>
        <a:bodyPr/>
        <a:lstStyle/>
        <a:p>
          <a:endParaRPr lang="en-US"/>
        </a:p>
      </dgm:t>
    </dgm:pt>
    <dgm:pt modelId="{1A420B45-4E73-48A7-AB1E-0307B99B7E5D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Email intent recognition</a:t>
          </a:r>
        </a:p>
      </dgm:t>
    </dgm:pt>
    <dgm:pt modelId="{866D1385-A05F-4AD7-9D8C-C9B998BD5393}" type="parTrans" cxnId="{2F1135A8-2A17-4162-8443-AAF73E3BF7F0}">
      <dgm:prSet/>
      <dgm:spPr/>
      <dgm:t>
        <a:bodyPr/>
        <a:lstStyle/>
        <a:p>
          <a:endParaRPr lang="en-US"/>
        </a:p>
      </dgm:t>
    </dgm:pt>
    <dgm:pt modelId="{02BD61D8-150B-4F66-9157-210B30932C1B}" type="sibTrans" cxnId="{2F1135A8-2A17-4162-8443-AAF73E3BF7F0}">
      <dgm:prSet/>
      <dgm:spPr/>
      <dgm:t>
        <a:bodyPr/>
        <a:lstStyle/>
        <a:p>
          <a:endParaRPr lang="en-US"/>
        </a:p>
      </dgm:t>
    </dgm:pt>
    <dgm:pt modelId="{97BADD68-00A8-4B54-BE0A-49DC90D52F7E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39C6DED4-6BCD-43BA-9EE2-D92115AC2AAE}" type="parTrans" cxnId="{A4525827-7ED5-4764-990D-332DABF84314}">
      <dgm:prSet/>
      <dgm:spPr/>
      <dgm:t>
        <a:bodyPr/>
        <a:lstStyle/>
        <a:p>
          <a:endParaRPr lang="en-US"/>
        </a:p>
      </dgm:t>
    </dgm:pt>
    <dgm:pt modelId="{7777319E-FA20-4D60-992F-627253B1E641}" type="sibTrans" cxnId="{A4525827-7ED5-4764-990D-332DABF84314}">
      <dgm:prSet/>
      <dgm:spPr/>
      <dgm:t>
        <a:bodyPr/>
        <a:lstStyle/>
        <a:p>
          <a:endParaRPr lang="en-US"/>
        </a:p>
      </dgm:t>
    </dgm:pt>
    <dgm:pt modelId="{1E75564E-C566-452E-A2F4-3119024EC3D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Word2Vec</a:t>
          </a:r>
        </a:p>
      </dgm:t>
    </dgm:pt>
    <dgm:pt modelId="{0D343A40-92B7-41A3-A1CB-A8ABAE214CCE}" type="parTrans" cxnId="{2A70D3C4-C34D-4C5C-B808-325482919788}">
      <dgm:prSet/>
      <dgm:spPr/>
      <dgm:t>
        <a:bodyPr/>
        <a:lstStyle/>
        <a:p>
          <a:endParaRPr lang="en-US"/>
        </a:p>
      </dgm:t>
    </dgm:pt>
    <dgm:pt modelId="{CC3631AA-9675-4BAF-9561-EEA937ED8B1A}" type="sibTrans" cxnId="{2A70D3C4-C34D-4C5C-B808-325482919788}">
      <dgm:prSet/>
      <dgm:spPr/>
      <dgm:t>
        <a:bodyPr/>
        <a:lstStyle/>
        <a:p>
          <a:endParaRPr lang="en-US"/>
        </a:p>
      </dgm:t>
    </dgm:pt>
    <dgm:pt modelId="{8A615A3D-A4F0-4BD3-B791-8F7978724A65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kern="1200" dirty="0"/>
            <a:t>Learn from labeled data</a:t>
          </a:r>
        </a:p>
      </dgm:t>
    </dgm:pt>
    <dgm:pt modelId="{A4DD17BB-7AD4-49C8-B0BA-B65B99A059EE}" type="parTrans" cxnId="{6FD7F079-988F-464A-B59F-F4F45B6D15CE}">
      <dgm:prSet/>
      <dgm:spPr/>
      <dgm:t>
        <a:bodyPr/>
        <a:lstStyle/>
        <a:p>
          <a:endParaRPr lang="en-US"/>
        </a:p>
      </dgm:t>
    </dgm:pt>
    <dgm:pt modelId="{358D683A-DE97-4B8A-BA35-81AA86D32174}" type="sibTrans" cxnId="{6FD7F079-988F-464A-B59F-F4F45B6D15CE}">
      <dgm:prSet/>
      <dgm:spPr/>
      <dgm:t>
        <a:bodyPr/>
        <a:lstStyle/>
        <a:p>
          <a:endParaRPr lang="en-US"/>
        </a:p>
      </dgm:t>
    </dgm:pt>
    <dgm:pt modelId="{AAEFC692-C82E-4B6C-A429-FEC2246E04A5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Learn from unlabeled data</a:t>
          </a:r>
        </a:p>
      </dgm:t>
    </dgm:pt>
    <dgm:pt modelId="{F1473A29-D346-425D-8B9F-CF59F250170C}" type="parTrans" cxnId="{C9F9051F-B8BF-4169-ACCF-FCB25BA1042B}">
      <dgm:prSet/>
      <dgm:spPr/>
      <dgm:t>
        <a:bodyPr/>
        <a:lstStyle/>
        <a:p>
          <a:endParaRPr lang="en-US"/>
        </a:p>
      </dgm:t>
    </dgm:pt>
    <dgm:pt modelId="{2D5BD69D-5209-4E7A-B8D8-702100C7AF8B}" type="sibTrans" cxnId="{C9F9051F-B8BF-4169-ACCF-FCB25BA1042B}">
      <dgm:prSet/>
      <dgm:spPr/>
      <dgm:t>
        <a:bodyPr/>
        <a:lstStyle/>
        <a:p>
          <a:endParaRPr lang="en-US"/>
        </a:p>
      </dgm:t>
    </dgm:pt>
    <dgm:pt modelId="{FAE8CE31-C1F5-4CDE-A709-86CA0ADACE26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0CB6EA62-E0E3-4E53-9261-EC091BA6DD29}" type="parTrans" cxnId="{7925A3B1-A35E-4191-B9A2-C686041FDF80}">
      <dgm:prSet/>
      <dgm:spPr/>
      <dgm:t>
        <a:bodyPr/>
        <a:lstStyle/>
        <a:p>
          <a:endParaRPr lang="en-US"/>
        </a:p>
      </dgm:t>
    </dgm:pt>
    <dgm:pt modelId="{CC6AE6F7-09AC-4AFB-BE23-1C49D1246307}" type="sibTrans" cxnId="{7925A3B1-A35E-4191-B9A2-C686041FDF80}">
      <dgm:prSet/>
      <dgm:spPr/>
      <dgm:t>
        <a:bodyPr/>
        <a:lstStyle/>
        <a:p>
          <a:endParaRPr lang="en-US"/>
        </a:p>
      </dgm:t>
    </dgm:pt>
    <dgm:pt modelId="{C9F92292-B7A7-4CAD-B655-0104DE35E055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290F212E-8CFF-4BEB-8A3C-3ACF0A107B6F}" type="parTrans" cxnId="{2E95409E-E83D-49EC-B6BE-1F5D18227A2B}">
      <dgm:prSet/>
      <dgm:spPr/>
      <dgm:t>
        <a:bodyPr/>
        <a:lstStyle/>
        <a:p>
          <a:endParaRPr lang="en-US"/>
        </a:p>
      </dgm:t>
    </dgm:pt>
    <dgm:pt modelId="{A074D20C-99E2-4D65-9ADF-6F629D626222}" type="sibTrans" cxnId="{2E95409E-E83D-49EC-B6BE-1F5D18227A2B}">
      <dgm:prSet/>
      <dgm:spPr/>
      <dgm:t>
        <a:bodyPr/>
        <a:lstStyle/>
        <a:p>
          <a:endParaRPr lang="en-US"/>
        </a:p>
      </dgm:t>
    </dgm:pt>
    <dgm:pt modelId="{70558F3C-0782-435C-9470-571AA5C1A94E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600" kern="1200" dirty="0"/>
        </a:p>
      </dgm:t>
    </dgm:pt>
    <dgm:pt modelId="{E6DDB3A6-B5F2-4EB8-A455-88936B41F89B}" type="parTrans" cxnId="{760FE04C-8BA5-4465-B6F7-47A18197B24C}">
      <dgm:prSet/>
      <dgm:spPr/>
      <dgm:t>
        <a:bodyPr/>
        <a:lstStyle/>
        <a:p>
          <a:endParaRPr lang="en-US"/>
        </a:p>
      </dgm:t>
    </dgm:pt>
    <dgm:pt modelId="{623CB964-57A9-417E-A432-EB4CE93041D4}" type="sibTrans" cxnId="{760FE04C-8BA5-4465-B6F7-47A18197B24C}">
      <dgm:prSet/>
      <dgm:spPr/>
      <dgm:t>
        <a:bodyPr/>
        <a:lstStyle/>
        <a:p>
          <a:endParaRPr lang="en-US"/>
        </a:p>
      </dgm:t>
    </dgm:pt>
    <dgm:pt modelId="{08721F56-D22F-42CA-B282-4CC07C43E70D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kern="1200" dirty="0"/>
            <a:t>Classification</a:t>
          </a:r>
        </a:p>
      </dgm:t>
    </dgm:pt>
    <dgm:pt modelId="{EB02B8CD-2E1F-48E9-8663-AAEDDB097767}" type="sibTrans" cxnId="{59E25011-B069-4E01-8082-4406B0310923}">
      <dgm:prSet/>
      <dgm:spPr/>
      <dgm:t>
        <a:bodyPr/>
        <a:lstStyle/>
        <a:p>
          <a:endParaRPr lang="en-US"/>
        </a:p>
      </dgm:t>
    </dgm:pt>
    <dgm:pt modelId="{F68A0F7C-8C25-4310-82B9-1FECBDEA75D2}" type="parTrans" cxnId="{59E25011-B069-4E01-8082-4406B0310923}">
      <dgm:prSet/>
      <dgm:spPr/>
      <dgm:t>
        <a:bodyPr/>
        <a:lstStyle/>
        <a:p>
          <a:endParaRPr lang="en-US"/>
        </a:p>
      </dgm:t>
    </dgm:pt>
    <dgm:pt modelId="{13322FA4-36E4-429D-A049-356E662BA5ED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kern="1200" dirty="0">
              <a:solidFill>
                <a:schemeClr val="tx1"/>
              </a:solidFill>
            </a:rPr>
            <a:t>Email intent classification</a:t>
          </a:r>
        </a:p>
      </dgm:t>
    </dgm:pt>
    <dgm:pt modelId="{AF37C113-8005-4427-9D42-3C31BBB9DE13}" type="sibTrans" cxnId="{0F11765C-8EC3-4ED1-B3E7-DCB4E920A61D}">
      <dgm:prSet/>
      <dgm:spPr/>
      <dgm:t>
        <a:bodyPr/>
        <a:lstStyle/>
        <a:p>
          <a:endParaRPr lang="en-US"/>
        </a:p>
      </dgm:t>
    </dgm:pt>
    <dgm:pt modelId="{BFC53172-AE3A-468D-B688-D8185DFBF1CE}" type="parTrans" cxnId="{0F11765C-8EC3-4ED1-B3E7-DCB4E920A61D}">
      <dgm:prSet/>
      <dgm:spPr/>
      <dgm:t>
        <a:bodyPr/>
        <a:lstStyle/>
        <a:p>
          <a:endParaRPr lang="en-US"/>
        </a:p>
      </dgm:t>
    </dgm:pt>
    <dgm:pt modelId="{5556C556-E58D-48EE-B587-F967938DCFF3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kern="1200" dirty="0">
              <a:solidFill>
                <a:schemeClr val="tx1"/>
              </a:solidFill>
            </a:rPr>
            <a:t>Booking cancellation prediction</a:t>
          </a:r>
        </a:p>
      </dgm:t>
    </dgm:pt>
    <dgm:pt modelId="{2222390A-E029-4777-9914-717297B16008}" type="sibTrans" cxnId="{9018FB2F-3B19-4E70-B3DE-E6AD89B81195}">
      <dgm:prSet/>
      <dgm:spPr/>
      <dgm:t>
        <a:bodyPr/>
        <a:lstStyle/>
        <a:p>
          <a:endParaRPr lang="en-US"/>
        </a:p>
      </dgm:t>
    </dgm:pt>
    <dgm:pt modelId="{96BCBA91-6646-401B-8D24-F0B39C34F094}" type="parTrans" cxnId="{9018FB2F-3B19-4E70-B3DE-E6AD89B81195}">
      <dgm:prSet/>
      <dgm:spPr/>
      <dgm:t>
        <a:bodyPr/>
        <a:lstStyle/>
        <a:p>
          <a:endParaRPr lang="en-US"/>
        </a:p>
      </dgm:t>
    </dgm:pt>
    <dgm:pt modelId="{86B4881D-0C66-48FB-9569-DA469065FC35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200" kern="1200" dirty="0"/>
        </a:p>
      </dgm:t>
    </dgm:pt>
    <dgm:pt modelId="{C5CE465C-8293-427A-B1C4-50E9AB3DD06A}" type="sibTrans" cxnId="{85EA11C9-1C7B-4398-AA40-A006F969B206}">
      <dgm:prSet/>
      <dgm:spPr/>
      <dgm:t>
        <a:bodyPr/>
        <a:lstStyle/>
        <a:p>
          <a:endParaRPr lang="en-US"/>
        </a:p>
      </dgm:t>
    </dgm:pt>
    <dgm:pt modelId="{32A35F89-2C8F-42CF-B56C-5131BCC2D00A}" type="parTrans" cxnId="{85EA11C9-1C7B-4398-AA40-A006F969B206}">
      <dgm:prSet/>
      <dgm:spPr/>
      <dgm:t>
        <a:bodyPr/>
        <a:lstStyle/>
        <a:p>
          <a:endParaRPr lang="en-US"/>
        </a:p>
      </dgm:t>
    </dgm:pt>
    <dgm:pt modelId="{862FC308-FD1D-49CC-A748-D2D825ADE459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Regression</a:t>
          </a:r>
        </a:p>
      </dgm:t>
    </dgm:pt>
    <dgm:pt modelId="{5EE99D79-00F9-4486-9F00-4AECC8519372}" type="sibTrans" cxnId="{C3E594BE-7DAF-4A8F-89A0-87F25437D790}">
      <dgm:prSet/>
      <dgm:spPr/>
      <dgm:t>
        <a:bodyPr/>
        <a:lstStyle/>
        <a:p>
          <a:endParaRPr lang="en-US"/>
        </a:p>
      </dgm:t>
    </dgm:pt>
    <dgm:pt modelId="{DE2859E0-41B6-459A-9716-147472E64F63}" type="parTrans" cxnId="{C3E594BE-7DAF-4A8F-89A0-87F25437D790}">
      <dgm:prSet/>
      <dgm:spPr/>
      <dgm:t>
        <a:bodyPr/>
        <a:lstStyle/>
        <a:p>
          <a:endParaRPr lang="en-US"/>
        </a:p>
      </dgm:t>
    </dgm:pt>
    <dgm:pt modelId="{53BE9D53-CF5F-4268-9996-E08428A08164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MT release/return forecast</a:t>
          </a:r>
        </a:p>
      </dgm:t>
    </dgm:pt>
    <dgm:pt modelId="{B24C1D65-81DF-4773-B747-3DE3CC6B8F9C}" type="sibTrans" cxnId="{75B3960B-20CF-4E8B-BC72-674DB337BF74}">
      <dgm:prSet/>
      <dgm:spPr/>
      <dgm:t>
        <a:bodyPr/>
        <a:lstStyle/>
        <a:p>
          <a:endParaRPr lang="en-US"/>
        </a:p>
      </dgm:t>
    </dgm:pt>
    <dgm:pt modelId="{C5117839-30F9-44E5-B2D9-FB3AAED18D26}" type="parTrans" cxnId="{75B3960B-20CF-4E8B-BC72-674DB337BF74}">
      <dgm:prSet/>
      <dgm:spPr/>
      <dgm:t>
        <a:bodyPr/>
        <a:lstStyle/>
        <a:p>
          <a:endParaRPr lang="en-US"/>
        </a:p>
      </dgm:t>
    </dgm:pt>
    <dgm:pt modelId="{F6FE9A35-7F9C-4EF6-8E9F-5BB00F970C25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Vessel utilization forecast</a:t>
          </a:r>
        </a:p>
      </dgm:t>
    </dgm:pt>
    <dgm:pt modelId="{75D3E142-1AEE-41D1-BE00-987089269862}" type="sibTrans" cxnId="{06423FF5-9249-435B-88E0-0299D7C50754}">
      <dgm:prSet/>
      <dgm:spPr/>
      <dgm:t>
        <a:bodyPr/>
        <a:lstStyle/>
        <a:p>
          <a:endParaRPr lang="en-US"/>
        </a:p>
      </dgm:t>
    </dgm:pt>
    <dgm:pt modelId="{3D3C48CE-1AE2-4A41-AF20-95F4C201DD25}" type="parTrans" cxnId="{06423FF5-9249-435B-88E0-0299D7C50754}">
      <dgm:prSet/>
      <dgm:spPr/>
      <dgm:t>
        <a:bodyPr/>
        <a:lstStyle/>
        <a:p>
          <a:endParaRPr lang="en-US"/>
        </a:p>
      </dgm:t>
    </dgm:pt>
    <dgm:pt modelId="{49BF4B16-8F2C-4577-A723-A04D7EFA2034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Dynamic ETA</a:t>
          </a:r>
        </a:p>
      </dgm:t>
    </dgm:pt>
    <dgm:pt modelId="{AE8DC0B9-7AFF-47EF-9AB4-C6CE131ABEBA}" type="sibTrans" cxnId="{CBADB21D-DED6-46DA-9F73-F3314775298C}">
      <dgm:prSet/>
      <dgm:spPr/>
      <dgm:t>
        <a:bodyPr/>
        <a:lstStyle/>
        <a:p>
          <a:endParaRPr lang="en-US"/>
        </a:p>
      </dgm:t>
    </dgm:pt>
    <dgm:pt modelId="{A296E68E-786C-4FF1-993A-5485C170F3C8}" type="parTrans" cxnId="{CBADB21D-DED6-46DA-9F73-F3314775298C}">
      <dgm:prSet/>
      <dgm:spPr/>
      <dgm:t>
        <a:bodyPr/>
        <a:lstStyle/>
        <a:p>
          <a:endParaRPr lang="en-US"/>
        </a:p>
      </dgm:t>
    </dgm:pt>
    <dgm:pt modelId="{8607B370-2F28-4138-AC60-6431ACEB4DFE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Sequential decision </a:t>
          </a:r>
        </a:p>
      </dgm:t>
    </dgm:pt>
    <dgm:pt modelId="{6D1D31C1-AD9E-4DC7-810B-52F14E755825}" type="parTrans" cxnId="{6CCE284F-1546-4B2A-B4A0-85225C5ABEF0}">
      <dgm:prSet/>
      <dgm:spPr/>
      <dgm:t>
        <a:bodyPr/>
        <a:lstStyle/>
        <a:p>
          <a:endParaRPr lang="en-US"/>
        </a:p>
      </dgm:t>
    </dgm:pt>
    <dgm:pt modelId="{E63AD641-45F5-4C6F-8C84-20C71FA9A75C}" type="sibTrans" cxnId="{6CCE284F-1546-4B2A-B4A0-85225C5ABEF0}">
      <dgm:prSet/>
      <dgm:spPr/>
      <dgm:t>
        <a:bodyPr/>
        <a:lstStyle/>
        <a:p>
          <a:endParaRPr lang="en-US"/>
        </a:p>
      </dgm:t>
    </dgm:pt>
    <dgm:pt modelId="{C9EBB225-1B8C-4CDF-B05F-738A9A984D17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653454BE-D137-4079-B3AE-C64202A91BAE}" type="parTrans" cxnId="{E81519CB-09CB-4716-A525-9CA7D8B162E5}">
      <dgm:prSet/>
      <dgm:spPr/>
      <dgm:t>
        <a:bodyPr/>
        <a:lstStyle/>
        <a:p>
          <a:endParaRPr lang="en-US"/>
        </a:p>
      </dgm:t>
    </dgm:pt>
    <dgm:pt modelId="{D0FCD87A-77AC-4EB9-80DE-C565BD95C315}" type="sibTrans" cxnId="{E81519CB-09CB-4716-A525-9CA7D8B162E5}">
      <dgm:prSet/>
      <dgm:spPr/>
      <dgm:t>
        <a:bodyPr/>
        <a:lstStyle/>
        <a:p>
          <a:endParaRPr lang="en-US"/>
        </a:p>
      </dgm:t>
    </dgm:pt>
    <dgm:pt modelId="{DDDD0C03-1CF1-4315-AEB6-AFB3B2B0815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kern="1200" dirty="0">
              <a:solidFill>
                <a:schemeClr val="tx1"/>
              </a:solidFill>
            </a:rPr>
            <a:t>Commodity</a:t>
          </a:r>
        </a:p>
      </dgm:t>
    </dgm:pt>
    <dgm:pt modelId="{CB3AFAEE-6E8C-4B76-9320-B64FDA7E17D5}" type="parTrans" cxnId="{18E9B634-FB86-43A5-98E7-225FB9F9DEF5}">
      <dgm:prSet/>
      <dgm:spPr/>
      <dgm:t>
        <a:bodyPr/>
        <a:lstStyle/>
        <a:p>
          <a:endParaRPr lang="en-US"/>
        </a:p>
      </dgm:t>
    </dgm:pt>
    <dgm:pt modelId="{130E3156-846C-48F9-B745-1F57CB0B817C}" type="sibTrans" cxnId="{18E9B634-FB86-43A5-98E7-225FB9F9DEF5}">
      <dgm:prSet/>
      <dgm:spPr/>
      <dgm:t>
        <a:bodyPr/>
        <a:lstStyle/>
        <a:p>
          <a:endParaRPr lang="en-US"/>
        </a:p>
      </dgm:t>
    </dgm:pt>
    <dgm:pt modelId="{69CD9BDD-41CD-439D-A050-F02B873A142D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Supervised Learning</a:t>
          </a:r>
        </a:p>
      </dgm:t>
    </dgm:pt>
    <dgm:pt modelId="{52ECCDEC-8320-47E3-8AA9-96EAB93D2578}" type="sibTrans" cxnId="{52A54977-3F9A-4447-8283-0C2DD917D05B}">
      <dgm:prSet/>
      <dgm:spPr/>
      <dgm:t>
        <a:bodyPr/>
        <a:lstStyle/>
        <a:p>
          <a:endParaRPr lang="en-US"/>
        </a:p>
      </dgm:t>
    </dgm:pt>
    <dgm:pt modelId="{16955252-0F31-44AC-8B25-5303F4A396B7}" type="parTrans" cxnId="{52A54977-3F9A-4447-8283-0C2DD917D05B}">
      <dgm:prSet/>
      <dgm:spPr/>
      <dgm:t>
        <a:bodyPr/>
        <a:lstStyle/>
        <a:p>
          <a:endParaRPr lang="en-US"/>
        </a:p>
      </dgm:t>
    </dgm:pt>
    <dgm:pt modelId="{17073672-9054-4ADA-B63F-9F26F8C5CFBE}" type="pres">
      <dgm:prSet presAssocID="{EE4EC706-919F-40F2-A3FB-511BD5BD18DE}" presName="Name0" presStyleCnt="0">
        <dgm:presLayoutVars>
          <dgm:dir/>
          <dgm:animLvl val="lvl"/>
          <dgm:resizeHandles val="exact"/>
        </dgm:presLayoutVars>
      </dgm:prSet>
      <dgm:spPr/>
    </dgm:pt>
    <dgm:pt modelId="{AA0EC889-A026-46B7-B415-2BF8EA85B01C}" type="pres">
      <dgm:prSet presAssocID="{69CD9BDD-41CD-439D-A050-F02B873A142D}" presName="composite" presStyleCnt="0"/>
      <dgm:spPr/>
    </dgm:pt>
    <dgm:pt modelId="{656F71FE-4923-4155-A3DA-EEE6C9B57A04}" type="pres">
      <dgm:prSet presAssocID="{69CD9BDD-41CD-439D-A050-F02B873A142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D5B1211-971C-46F5-A815-9A79D735D148}" type="pres">
      <dgm:prSet presAssocID="{69CD9BDD-41CD-439D-A050-F02B873A142D}" presName="desTx" presStyleLbl="alignAccFollowNode1" presStyleIdx="0" presStyleCnt="3">
        <dgm:presLayoutVars>
          <dgm:bulletEnabled val="1"/>
        </dgm:presLayoutVars>
      </dgm:prSet>
      <dgm:spPr/>
    </dgm:pt>
    <dgm:pt modelId="{03C9672D-AC6E-4C89-A67A-E9123E9E5676}" type="pres">
      <dgm:prSet presAssocID="{52ECCDEC-8320-47E3-8AA9-96EAB93D2578}" presName="space" presStyleCnt="0"/>
      <dgm:spPr/>
    </dgm:pt>
    <dgm:pt modelId="{B833B99A-E0B0-43FD-979F-B77430E4C6BF}" type="pres">
      <dgm:prSet presAssocID="{C3B236F7-1801-480F-9618-89230A87DF5B}" presName="composite" presStyleCnt="0"/>
      <dgm:spPr/>
    </dgm:pt>
    <dgm:pt modelId="{31AEF51E-2328-4FDB-87D3-A2D6D5E07874}" type="pres">
      <dgm:prSet presAssocID="{C3B236F7-1801-480F-9618-89230A87DF5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8147D98-9DF8-4BFB-A87D-32FC1B287088}" type="pres">
      <dgm:prSet presAssocID="{C3B236F7-1801-480F-9618-89230A87DF5B}" presName="desTx" presStyleLbl="alignAccFollowNode1" presStyleIdx="1" presStyleCnt="3">
        <dgm:presLayoutVars>
          <dgm:bulletEnabled val="1"/>
        </dgm:presLayoutVars>
      </dgm:prSet>
      <dgm:spPr/>
    </dgm:pt>
    <dgm:pt modelId="{B8C85511-6E21-4EA7-BD9E-22944E30AB75}" type="pres">
      <dgm:prSet presAssocID="{78FB1DA1-66E8-4D14-B60D-2C1C53264E10}" presName="space" presStyleCnt="0"/>
      <dgm:spPr/>
    </dgm:pt>
    <dgm:pt modelId="{0FA4F730-E377-4B12-A7CD-819743EB9901}" type="pres">
      <dgm:prSet presAssocID="{D74807A3-AD76-4A4A-8D93-62746E87AD70}" presName="composite" presStyleCnt="0"/>
      <dgm:spPr/>
    </dgm:pt>
    <dgm:pt modelId="{387BB3E5-80D1-4B04-B039-924D2C8D3643}" type="pres">
      <dgm:prSet presAssocID="{D74807A3-AD76-4A4A-8D93-62746E87AD7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54BBBC0-1285-4676-BC16-7C424E3013C4}" type="pres">
      <dgm:prSet presAssocID="{D74807A3-AD76-4A4A-8D93-62746E87AD7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5B3960B-20CF-4E8B-BC72-674DB337BF74}" srcId="{862FC308-FD1D-49CC-A748-D2D825ADE459}" destId="{53BE9D53-CF5F-4268-9996-E08428A08164}" srcOrd="0" destOrd="0" parTransId="{C5117839-30F9-44E5-B2D9-FB3AAED18D26}" sibTransId="{B24C1D65-81DF-4773-B747-3DE3CC6B8F9C}"/>
    <dgm:cxn modelId="{6A2EA30F-7D14-42E1-9E21-3FB744882CA6}" type="presOf" srcId="{9D73758C-F10F-43B8-BB5F-5A8807E38B44}" destId="{F8147D98-9DF8-4BFB-A87D-32FC1B287088}" srcOrd="0" destOrd="2" presId="urn:microsoft.com/office/officeart/2005/8/layout/hList1"/>
    <dgm:cxn modelId="{59E25011-B069-4E01-8082-4406B0310923}" srcId="{69CD9BDD-41CD-439D-A050-F02B873A142D}" destId="{08721F56-D22F-42CA-B282-4CC07C43E70D}" srcOrd="2" destOrd="0" parTransId="{F68A0F7C-8C25-4310-82B9-1FECBDEA75D2}" sibTransId="{EB02B8CD-2E1F-48E9-8663-AAEDDB097767}"/>
    <dgm:cxn modelId="{64E76D13-5376-4428-A0CE-C0C85E3F9656}" type="presOf" srcId="{862FC308-FD1D-49CC-A748-D2D825ADE459}" destId="{6D5B1211-971C-46F5-A815-9A79D735D148}" srcOrd="0" destOrd="7" presId="urn:microsoft.com/office/officeart/2005/8/layout/hList1"/>
    <dgm:cxn modelId="{DDB6C013-6155-4F16-B984-1D8754AAF398}" type="presOf" srcId="{C9F92292-B7A7-4CAD-B655-0104DE35E055}" destId="{B54BBBC0-1285-4676-BC16-7C424E3013C4}" srcOrd="0" destOrd="1" presId="urn:microsoft.com/office/officeart/2005/8/layout/hList1"/>
    <dgm:cxn modelId="{A85DF517-A79E-414E-8F74-9E98CCF2D995}" type="presOf" srcId="{E4CAA3E5-001A-4FE7-8275-29D540A23FAB}" destId="{B54BBBC0-1285-4676-BC16-7C424E3013C4}" srcOrd="0" destOrd="0" presId="urn:microsoft.com/office/officeart/2005/8/layout/hList1"/>
    <dgm:cxn modelId="{4FC2BD1B-6709-4A7F-8A09-B87FF05AC66D}" type="presOf" srcId="{5556C556-E58D-48EE-B587-F967938DCFF3}" destId="{6D5B1211-971C-46F5-A815-9A79D735D148}" srcOrd="0" destOrd="4" presId="urn:microsoft.com/office/officeart/2005/8/layout/hList1"/>
    <dgm:cxn modelId="{CBADB21D-DED6-46DA-9F73-F3314775298C}" srcId="{862FC308-FD1D-49CC-A748-D2D825ADE459}" destId="{49BF4B16-8F2C-4577-A723-A04D7EFA2034}" srcOrd="2" destOrd="0" parTransId="{A296E68E-786C-4FF1-993A-5485C170F3C8}" sibTransId="{AE8DC0B9-7AFF-47EF-9AB4-C6CE131ABEBA}"/>
    <dgm:cxn modelId="{5BC4EA1D-ED67-48D5-95E8-A8B3617159B0}" type="presOf" srcId="{C3B236F7-1801-480F-9618-89230A87DF5B}" destId="{31AEF51E-2328-4FDB-87D3-A2D6D5E07874}" srcOrd="0" destOrd="0" presId="urn:microsoft.com/office/officeart/2005/8/layout/hList1"/>
    <dgm:cxn modelId="{C9F9051F-B8BF-4169-ACCF-FCB25BA1042B}" srcId="{C3B236F7-1801-480F-9618-89230A87DF5B}" destId="{AAEFC692-C82E-4B6C-A429-FEC2246E04A5}" srcOrd="0" destOrd="0" parTransId="{F1473A29-D346-425D-8B9F-CF59F250170C}" sibTransId="{2D5BD69D-5209-4E7A-B8D8-702100C7AF8B}"/>
    <dgm:cxn modelId="{3492DE21-5718-413C-9D90-3B03E3500D07}" srcId="{C3B236F7-1801-480F-9618-89230A87DF5B}" destId="{9D73758C-F10F-43B8-BB5F-5A8807E38B44}" srcOrd="2" destOrd="0" parTransId="{B2AADB2C-36A6-4715-9465-63913C32513E}" sibTransId="{2E76AB63-1C98-4426-AA7A-BDFAA6CF7178}"/>
    <dgm:cxn modelId="{51674524-6C0D-41A6-9287-FFEAB1C581BD}" srcId="{D74807A3-AD76-4A4A-8D93-62746E87AD70}" destId="{E4CAA3E5-001A-4FE7-8275-29D540A23FAB}" srcOrd="0" destOrd="0" parTransId="{4BD180E1-574B-466E-A403-82644CF41AD2}" sibTransId="{3F71F149-F0D8-45EB-99B5-98C2FC7914B4}"/>
    <dgm:cxn modelId="{A4525827-7ED5-4764-990D-332DABF84314}" srcId="{9D73758C-F10F-43B8-BB5F-5A8807E38B44}" destId="{97BADD68-00A8-4B54-BE0A-49DC90D52F7E}" srcOrd="1" destOrd="0" parTransId="{39C6DED4-6BCD-43BA-9EE2-D92115AC2AAE}" sibTransId="{7777319E-FA20-4D60-992F-627253B1E641}"/>
    <dgm:cxn modelId="{13F8552E-8958-4700-BFA5-48CC60D6D0D1}" srcId="{EE4EC706-919F-40F2-A3FB-511BD5BD18DE}" destId="{C3B236F7-1801-480F-9618-89230A87DF5B}" srcOrd="1" destOrd="0" parTransId="{3036543A-1FB6-4416-A168-CE4C75CFC66A}" sibTransId="{78FB1DA1-66E8-4D14-B60D-2C1C53264E10}"/>
    <dgm:cxn modelId="{9018FB2F-3B19-4E70-B3DE-E6AD89B81195}" srcId="{08721F56-D22F-42CA-B282-4CC07C43E70D}" destId="{5556C556-E58D-48EE-B587-F967938DCFF3}" srcOrd="1" destOrd="0" parTransId="{96BCBA91-6646-401B-8D24-F0B39C34F094}" sibTransId="{2222390A-E029-4777-9914-717297B16008}"/>
    <dgm:cxn modelId="{18E9B634-FB86-43A5-98E7-225FB9F9DEF5}" srcId="{08721F56-D22F-42CA-B282-4CC07C43E70D}" destId="{DDDD0C03-1CF1-4315-AEB6-AFB3B2B08158}" srcOrd="2" destOrd="0" parTransId="{CB3AFAEE-6E8C-4B76-9320-B64FDA7E17D5}" sibTransId="{130E3156-846C-48F9-B745-1F57CB0B817C}"/>
    <dgm:cxn modelId="{39D4B040-5479-4177-B78A-382D6DA1B500}" type="presOf" srcId="{1E75564E-C566-452E-A2F4-3119024EC3D0}" destId="{F8147D98-9DF8-4BFB-A87D-32FC1B287088}" srcOrd="0" destOrd="6" presId="urn:microsoft.com/office/officeart/2005/8/layout/hList1"/>
    <dgm:cxn modelId="{0F11765C-8EC3-4ED1-B3E7-DCB4E920A61D}" srcId="{08721F56-D22F-42CA-B282-4CC07C43E70D}" destId="{13322FA4-36E4-429D-A049-356E662BA5ED}" srcOrd="0" destOrd="0" parTransId="{BFC53172-AE3A-468D-B688-D8185DFBF1CE}" sibTransId="{AF37C113-8005-4427-9D42-3C31BBB9DE13}"/>
    <dgm:cxn modelId="{AF6B1E43-DF9C-4CCF-8A3F-6638234AEE11}" type="presOf" srcId="{08721F56-D22F-42CA-B282-4CC07C43E70D}" destId="{6D5B1211-971C-46F5-A815-9A79D735D148}" srcOrd="0" destOrd="2" presId="urn:microsoft.com/office/officeart/2005/8/layout/hList1"/>
    <dgm:cxn modelId="{BD893149-F23B-4578-BBD0-A81953861901}" type="presOf" srcId="{AAEFC692-C82E-4B6C-A429-FEC2246E04A5}" destId="{F8147D98-9DF8-4BFB-A87D-32FC1B287088}" srcOrd="0" destOrd="0" presId="urn:microsoft.com/office/officeart/2005/8/layout/hList1"/>
    <dgm:cxn modelId="{760FE04C-8BA5-4465-B6F7-47A18197B24C}" srcId="{69CD9BDD-41CD-439D-A050-F02B873A142D}" destId="{70558F3C-0782-435C-9470-571AA5C1A94E}" srcOrd="1" destOrd="0" parTransId="{E6DDB3A6-B5F2-4EB8-A455-88936B41F89B}" sibTransId="{623CB964-57A9-417E-A432-EB4CE93041D4}"/>
    <dgm:cxn modelId="{8236E64E-0E1C-498D-9F6E-AA23B05DFA65}" type="presOf" srcId="{49BF4B16-8F2C-4577-A723-A04D7EFA2034}" destId="{6D5B1211-971C-46F5-A815-9A79D735D148}" srcOrd="0" destOrd="10" presId="urn:microsoft.com/office/officeart/2005/8/layout/hList1"/>
    <dgm:cxn modelId="{6CCE284F-1546-4B2A-B4A0-85225C5ABEF0}" srcId="{D74807A3-AD76-4A4A-8D93-62746E87AD70}" destId="{8607B370-2F28-4138-AC60-6431ACEB4DFE}" srcOrd="4" destOrd="0" parTransId="{6D1D31C1-AD9E-4DC7-810B-52F14E755825}" sibTransId="{E63AD641-45F5-4C6F-8C84-20C71FA9A75C}"/>
    <dgm:cxn modelId="{3400F753-2409-48DA-87CD-FE0A2C701847}" type="presOf" srcId="{1A420B45-4E73-48A7-AB1E-0307B99B7E5D}" destId="{F8147D98-9DF8-4BFB-A87D-32FC1B287088}" srcOrd="0" destOrd="3" presId="urn:microsoft.com/office/officeart/2005/8/layout/hList1"/>
    <dgm:cxn modelId="{C4CB4B56-D0A0-488C-BB6B-B8E36AB5DA47}" type="presOf" srcId="{70558F3C-0782-435C-9470-571AA5C1A94E}" destId="{6D5B1211-971C-46F5-A815-9A79D735D148}" srcOrd="0" destOrd="1" presId="urn:microsoft.com/office/officeart/2005/8/layout/hList1"/>
    <dgm:cxn modelId="{52A54977-3F9A-4447-8283-0C2DD917D05B}" srcId="{EE4EC706-919F-40F2-A3FB-511BD5BD18DE}" destId="{69CD9BDD-41CD-439D-A050-F02B873A142D}" srcOrd="0" destOrd="0" parTransId="{16955252-0F31-44AC-8B25-5303F4A396B7}" sibTransId="{52ECCDEC-8320-47E3-8AA9-96EAB93D2578}"/>
    <dgm:cxn modelId="{7FE8AD57-5651-404D-B798-B77F3607B1E4}" srcId="{C3B236F7-1801-480F-9618-89230A87DF5B}" destId="{62F8F52B-CD7E-4D83-BAA2-981B0C73C547}" srcOrd="3" destOrd="0" parTransId="{BAEBEDB8-2B82-4FE5-9C39-65AB673050F5}" sibTransId="{5FA51C83-B28F-4A46-9E5E-D3941E30EC66}"/>
    <dgm:cxn modelId="{6FD7F079-988F-464A-B59F-F4F45B6D15CE}" srcId="{69CD9BDD-41CD-439D-A050-F02B873A142D}" destId="{8A615A3D-A4F0-4BD3-B791-8F7978724A65}" srcOrd="0" destOrd="0" parTransId="{A4DD17BB-7AD4-49C8-B0BA-B65B99A059EE}" sibTransId="{358D683A-DE97-4B8A-BA35-81AA86D32174}"/>
    <dgm:cxn modelId="{DBE5FD79-550C-444D-9A81-C94FABC86E33}" type="presOf" srcId="{19E163BD-80EE-431B-A979-1C769FFAC38A}" destId="{B54BBBC0-1285-4676-BC16-7C424E3013C4}" srcOrd="0" destOrd="2" presId="urn:microsoft.com/office/officeart/2005/8/layout/hList1"/>
    <dgm:cxn modelId="{176ED682-4693-4BEB-B813-B7FFB20320DC}" type="presOf" srcId="{13322FA4-36E4-429D-A049-356E662BA5ED}" destId="{6D5B1211-971C-46F5-A815-9A79D735D148}" srcOrd="0" destOrd="3" presId="urn:microsoft.com/office/officeart/2005/8/layout/hList1"/>
    <dgm:cxn modelId="{588FEB8A-897F-4EF1-9D7A-10B428D64D2B}" type="presOf" srcId="{62F8F52B-CD7E-4D83-BAA2-981B0C73C547}" destId="{F8147D98-9DF8-4BFB-A87D-32FC1B287088}" srcOrd="0" destOrd="5" presId="urn:microsoft.com/office/officeart/2005/8/layout/hList1"/>
    <dgm:cxn modelId="{14E7108B-071F-400A-8935-5CEB287F2305}" srcId="{EE4EC706-919F-40F2-A3FB-511BD5BD18DE}" destId="{D74807A3-AD76-4A4A-8D93-62746E87AD70}" srcOrd="2" destOrd="0" parTransId="{DC3865A9-7137-47B8-8F28-7A3EB3C9409C}" sibTransId="{C9E766A9-5DC4-41A6-90B8-6D84A556AEDF}"/>
    <dgm:cxn modelId="{BE91138B-16A7-4A58-B779-C6AD65D47360}" type="presOf" srcId="{97BADD68-00A8-4B54-BE0A-49DC90D52F7E}" destId="{F8147D98-9DF8-4BFB-A87D-32FC1B287088}" srcOrd="0" destOrd="4" presId="urn:microsoft.com/office/officeart/2005/8/layout/hList1"/>
    <dgm:cxn modelId="{FABB808C-6245-46CD-814D-57E64ED63064}" srcId="{D74807A3-AD76-4A4A-8D93-62746E87AD70}" destId="{19E163BD-80EE-431B-A979-1C769FFAC38A}" srcOrd="2" destOrd="0" parTransId="{ED7845A9-E908-41AE-A6FB-63D0AC1BEEDA}" sibTransId="{6A0FC4ED-9029-491D-B189-17BFD9C2DC24}"/>
    <dgm:cxn modelId="{1C202999-8695-41B8-B781-C4344B11733F}" type="presOf" srcId="{69CD9BDD-41CD-439D-A050-F02B873A142D}" destId="{656F71FE-4923-4155-A3DA-EEE6C9B57A04}" srcOrd="0" destOrd="0" presId="urn:microsoft.com/office/officeart/2005/8/layout/hList1"/>
    <dgm:cxn modelId="{2E95409E-E83D-49EC-B6BE-1F5D18227A2B}" srcId="{D74807A3-AD76-4A4A-8D93-62746E87AD70}" destId="{C9F92292-B7A7-4CAD-B655-0104DE35E055}" srcOrd="1" destOrd="0" parTransId="{290F212E-8CFF-4BEB-8A3C-3ACF0A107B6F}" sibTransId="{A074D20C-99E2-4D65-9ADF-6F629D626222}"/>
    <dgm:cxn modelId="{2F1135A8-2A17-4162-8443-AAF73E3BF7F0}" srcId="{9D73758C-F10F-43B8-BB5F-5A8807E38B44}" destId="{1A420B45-4E73-48A7-AB1E-0307B99B7E5D}" srcOrd="0" destOrd="0" parTransId="{866D1385-A05F-4AD7-9D8C-C9B998BD5393}" sibTransId="{02BD61D8-150B-4F66-9157-210B30932C1B}"/>
    <dgm:cxn modelId="{7925A3B1-A35E-4191-B9A2-C686041FDF80}" srcId="{C3B236F7-1801-480F-9618-89230A87DF5B}" destId="{FAE8CE31-C1F5-4CDE-A709-86CA0ADACE26}" srcOrd="1" destOrd="0" parTransId="{0CB6EA62-E0E3-4E53-9261-EC091BA6DD29}" sibTransId="{CC6AE6F7-09AC-4AFB-BE23-1C49D1246307}"/>
    <dgm:cxn modelId="{96A60BB2-41F8-4F9D-8468-D371708ECB3C}" type="presOf" srcId="{EE4EC706-919F-40F2-A3FB-511BD5BD18DE}" destId="{17073672-9054-4ADA-B63F-9F26F8C5CFBE}" srcOrd="0" destOrd="0" presId="urn:microsoft.com/office/officeart/2005/8/layout/hList1"/>
    <dgm:cxn modelId="{5F8447B8-A91A-475E-BA03-3289B890B7F1}" type="presOf" srcId="{FAE8CE31-C1F5-4CDE-A709-86CA0ADACE26}" destId="{F8147D98-9DF8-4BFB-A87D-32FC1B287088}" srcOrd="0" destOrd="1" presId="urn:microsoft.com/office/officeart/2005/8/layout/hList1"/>
    <dgm:cxn modelId="{72264BBE-EB9E-4418-AD5B-826B0DF7B78C}" type="presOf" srcId="{F6FE9A35-7F9C-4EF6-8E9F-5BB00F970C25}" destId="{6D5B1211-971C-46F5-A815-9A79D735D148}" srcOrd="0" destOrd="9" presId="urn:microsoft.com/office/officeart/2005/8/layout/hList1"/>
    <dgm:cxn modelId="{C3E594BE-7DAF-4A8F-89A0-87F25437D790}" srcId="{69CD9BDD-41CD-439D-A050-F02B873A142D}" destId="{862FC308-FD1D-49CC-A748-D2D825ADE459}" srcOrd="3" destOrd="0" parTransId="{DE2859E0-41B6-459A-9716-147472E64F63}" sibTransId="{5EE99D79-00F9-4486-9F00-4AECC8519372}"/>
    <dgm:cxn modelId="{CCC0C5C2-C7F8-40A3-B3AD-61089BBB97EC}" type="presOf" srcId="{8A615A3D-A4F0-4BD3-B791-8F7978724A65}" destId="{6D5B1211-971C-46F5-A815-9A79D735D148}" srcOrd="0" destOrd="0" presId="urn:microsoft.com/office/officeart/2005/8/layout/hList1"/>
    <dgm:cxn modelId="{96445BC3-E99B-4126-8DE1-1832FB2486D0}" type="presOf" srcId="{86B4881D-0C66-48FB-9569-DA469065FC35}" destId="{6D5B1211-971C-46F5-A815-9A79D735D148}" srcOrd="0" destOrd="6" presId="urn:microsoft.com/office/officeart/2005/8/layout/hList1"/>
    <dgm:cxn modelId="{2A70D3C4-C34D-4C5C-B808-325482919788}" srcId="{62F8F52B-CD7E-4D83-BAA2-981B0C73C547}" destId="{1E75564E-C566-452E-A2F4-3119024EC3D0}" srcOrd="0" destOrd="0" parTransId="{0D343A40-92B7-41A3-A1CB-A8ABAE214CCE}" sibTransId="{CC3631AA-9675-4BAF-9561-EEA937ED8B1A}"/>
    <dgm:cxn modelId="{A9929FC7-6AD7-4586-B5F6-22BDB0666715}" type="presOf" srcId="{D74807A3-AD76-4A4A-8D93-62746E87AD70}" destId="{387BB3E5-80D1-4B04-B039-924D2C8D3643}" srcOrd="0" destOrd="0" presId="urn:microsoft.com/office/officeart/2005/8/layout/hList1"/>
    <dgm:cxn modelId="{85EA11C9-1C7B-4398-AA40-A006F969B206}" srcId="{08721F56-D22F-42CA-B282-4CC07C43E70D}" destId="{86B4881D-0C66-48FB-9569-DA469065FC35}" srcOrd="3" destOrd="0" parTransId="{32A35F89-2C8F-42CF-B56C-5131BCC2D00A}" sibTransId="{C5CE465C-8293-427A-B1C4-50E9AB3DD06A}"/>
    <dgm:cxn modelId="{E81519CB-09CB-4716-A525-9CA7D8B162E5}" srcId="{D74807A3-AD76-4A4A-8D93-62746E87AD70}" destId="{C9EBB225-1B8C-4CDF-B05F-738A9A984D17}" srcOrd="3" destOrd="0" parTransId="{653454BE-D137-4079-B3AE-C64202A91BAE}" sibTransId="{D0FCD87A-77AC-4EB9-80DE-C565BD95C315}"/>
    <dgm:cxn modelId="{287C82D9-47F0-4B19-9662-10AFDABFD319}" type="presOf" srcId="{C9EBB225-1B8C-4CDF-B05F-738A9A984D17}" destId="{B54BBBC0-1285-4676-BC16-7C424E3013C4}" srcOrd="0" destOrd="3" presId="urn:microsoft.com/office/officeart/2005/8/layout/hList1"/>
    <dgm:cxn modelId="{C034F5E4-39A1-401C-B005-7FDB25B92D0E}" type="presOf" srcId="{53BE9D53-CF5F-4268-9996-E08428A08164}" destId="{6D5B1211-971C-46F5-A815-9A79D735D148}" srcOrd="0" destOrd="8" presId="urn:microsoft.com/office/officeart/2005/8/layout/hList1"/>
    <dgm:cxn modelId="{06423FF5-9249-435B-88E0-0299D7C50754}" srcId="{862FC308-FD1D-49CC-A748-D2D825ADE459}" destId="{F6FE9A35-7F9C-4EF6-8E9F-5BB00F970C25}" srcOrd="1" destOrd="0" parTransId="{3D3C48CE-1AE2-4A41-AF20-95F4C201DD25}" sibTransId="{75D3E142-1AEE-41D1-BE00-987089269862}"/>
    <dgm:cxn modelId="{551E14F6-7E68-412C-A429-3345E5E6AF62}" type="presOf" srcId="{DDDD0C03-1CF1-4315-AEB6-AFB3B2B08158}" destId="{6D5B1211-971C-46F5-A815-9A79D735D148}" srcOrd="0" destOrd="5" presId="urn:microsoft.com/office/officeart/2005/8/layout/hList1"/>
    <dgm:cxn modelId="{4C1D6CFE-365E-4A2E-BC9A-52D6004ABFB3}" type="presOf" srcId="{8607B370-2F28-4138-AC60-6431ACEB4DFE}" destId="{B54BBBC0-1285-4676-BC16-7C424E3013C4}" srcOrd="0" destOrd="4" presId="urn:microsoft.com/office/officeart/2005/8/layout/hList1"/>
    <dgm:cxn modelId="{C17EE5EB-935F-4108-8B5A-2E05DAB89C68}" type="presParOf" srcId="{17073672-9054-4ADA-B63F-9F26F8C5CFBE}" destId="{AA0EC889-A026-46B7-B415-2BF8EA85B01C}" srcOrd="0" destOrd="0" presId="urn:microsoft.com/office/officeart/2005/8/layout/hList1"/>
    <dgm:cxn modelId="{162F377F-7711-4E32-900B-589A59B4944F}" type="presParOf" srcId="{AA0EC889-A026-46B7-B415-2BF8EA85B01C}" destId="{656F71FE-4923-4155-A3DA-EEE6C9B57A04}" srcOrd="0" destOrd="0" presId="urn:microsoft.com/office/officeart/2005/8/layout/hList1"/>
    <dgm:cxn modelId="{EA582D6E-4B2F-413B-A2C1-0F349FFAD6D5}" type="presParOf" srcId="{AA0EC889-A026-46B7-B415-2BF8EA85B01C}" destId="{6D5B1211-971C-46F5-A815-9A79D735D148}" srcOrd="1" destOrd="0" presId="urn:microsoft.com/office/officeart/2005/8/layout/hList1"/>
    <dgm:cxn modelId="{F40AFD58-736C-4ABC-BB5D-F9093F872097}" type="presParOf" srcId="{17073672-9054-4ADA-B63F-9F26F8C5CFBE}" destId="{03C9672D-AC6E-4C89-A67A-E9123E9E5676}" srcOrd="1" destOrd="0" presId="urn:microsoft.com/office/officeart/2005/8/layout/hList1"/>
    <dgm:cxn modelId="{0F527E8E-A68C-4713-A175-CAF40DAACBA5}" type="presParOf" srcId="{17073672-9054-4ADA-B63F-9F26F8C5CFBE}" destId="{B833B99A-E0B0-43FD-979F-B77430E4C6BF}" srcOrd="2" destOrd="0" presId="urn:microsoft.com/office/officeart/2005/8/layout/hList1"/>
    <dgm:cxn modelId="{EBD656B7-8579-4E02-A75D-E05A7EC8D338}" type="presParOf" srcId="{B833B99A-E0B0-43FD-979F-B77430E4C6BF}" destId="{31AEF51E-2328-4FDB-87D3-A2D6D5E07874}" srcOrd="0" destOrd="0" presId="urn:microsoft.com/office/officeart/2005/8/layout/hList1"/>
    <dgm:cxn modelId="{2AC51A9C-CC43-49AC-9B33-7DAF124AAEE7}" type="presParOf" srcId="{B833B99A-E0B0-43FD-979F-B77430E4C6BF}" destId="{F8147D98-9DF8-4BFB-A87D-32FC1B287088}" srcOrd="1" destOrd="0" presId="urn:microsoft.com/office/officeart/2005/8/layout/hList1"/>
    <dgm:cxn modelId="{D75482B6-60C6-4B0E-BF83-795C33700098}" type="presParOf" srcId="{17073672-9054-4ADA-B63F-9F26F8C5CFBE}" destId="{B8C85511-6E21-4EA7-BD9E-22944E30AB75}" srcOrd="3" destOrd="0" presId="urn:microsoft.com/office/officeart/2005/8/layout/hList1"/>
    <dgm:cxn modelId="{22EDF7AD-446D-43F3-9B87-89007C34F995}" type="presParOf" srcId="{17073672-9054-4ADA-B63F-9F26F8C5CFBE}" destId="{0FA4F730-E377-4B12-A7CD-819743EB9901}" srcOrd="4" destOrd="0" presId="urn:microsoft.com/office/officeart/2005/8/layout/hList1"/>
    <dgm:cxn modelId="{FCF21BA2-82A5-481F-8F4B-19D70F6A42C4}" type="presParOf" srcId="{0FA4F730-E377-4B12-A7CD-819743EB9901}" destId="{387BB3E5-80D1-4B04-B039-924D2C8D3643}" srcOrd="0" destOrd="0" presId="urn:microsoft.com/office/officeart/2005/8/layout/hList1"/>
    <dgm:cxn modelId="{9FD89A27-FB4B-412B-9C89-6B46EED3861E}" type="presParOf" srcId="{0FA4F730-E377-4B12-A7CD-819743EB9901}" destId="{B54BBBC0-1285-4676-BC16-7C424E3013C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D38AF-D439-41F8-901C-3C47C50C2B7A}">
      <dsp:nvSpPr>
        <dsp:cNvPr id="0" name=""/>
        <dsp:cNvSpPr/>
      </dsp:nvSpPr>
      <dsp:spPr>
        <a:xfrm>
          <a:off x="8946" y="994853"/>
          <a:ext cx="2673988" cy="1604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Experience E</a:t>
          </a:r>
        </a:p>
      </dsp:txBody>
      <dsp:txXfrm>
        <a:off x="8946" y="994853"/>
        <a:ext cx="2673988" cy="1604393"/>
      </dsp:txXfrm>
    </dsp:sp>
    <dsp:sp modelId="{77AD647F-F913-4B54-9FF8-F2755E09B19B}">
      <dsp:nvSpPr>
        <dsp:cNvPr id="0" name=""/>
        <dsp:cNvSpPr/>
      </dsp:nvSpPr>
      <dsp:spPr>
        <a:xfrm>
          <a:off x="2950334" y="1465475"/>
          <a:ext cx="566885" cy="663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950334" y="1465475"/>
        <a:ext cx="566885" cy="663149"/>
      </dsp:txXfrm>
    </dsp:sp>
    <dsp:sp modelId="{BBAD933A-1D69-414E-81E1-308205D11F0C}">
      <dsp:nvSpPr>
        <dsp:cNvPr id="0" name=""/>
        <dsp:cNvSpPr/>
      </dsp:nvSpPr>
      <dsp:spPr>
        <a:xfrm>
          <a:off x="3752530" y="994853"/>
          <a:ext cx="2673988" cy="1604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Machine Learning System</a:t>
          </a:r>
        </a:p>
      </dsp:txBody>
      <dsp:txXfrm>
        <a:off x="3752530" y="994853"/>
        <a:ext cx="2673988" cy="1604393"/>
      </dsp:txXfrm>
    </dsp:sp>
    <dsp:sp modelId="{F673E653-7031-4CDA-A360-707ED08ECAA5}">
      <dsp:nvSpPr>
        <dsp:cNvPr id="0" name=""/>
        <dsp:cNvSpPr/>
      </dsp:nvSpPr>
      <dsp:spPr>
        <a:xfrm>
          <a:off x="6693918" y="1465475"/>
          <a:ext cx="566885" cy="663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693918" y="1465475"/>
        <a:ext cx="566885" cy="663149"/>
      </dsp:txXfrm>
    </dsp:sp>
    <dsp:sp modelId="{B05AB04F-D260-41A3-B651-9508849B2005}">
      <dsp:nvSpPr>
        <dsp:cNvPr id="0" name=""/>
        <dsp:cNvSpPr/>
      </dsp:nvSpPr>
      <dsp:spPr>
        <a:xfrm>
          <a:off x="7496114" y="994853"/>
          <a:ext cx="2673988" cy="1604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Skills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Improvement at task T measure by P</a:t>
          </a:r>
        </a:p>
      </dsp:txBody>
      <dsp:txXfrm>
        <a:off x="7496114" y="994853"/>
        <a:ext cx="2673988" cy="1604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98801-FD2A-4614-8FF7-1B65FBEC8385}">
      <dsp:nvSpPr>
        <dsp:cNvPr id="0" name=""/>
        <dsp:cNvSpPr/>
      </dsp:nvSpPr>
      <dsp:spPr>
        <a:xfrm>
          <a:off x="0" y="400612"/>
          <a:ext cx="6269038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6547" tIns="395732" rIns="48654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Specify the key variables that are to serve as the model targets and whose related metrics are used determine the success of the project.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Identify the relevant data sources that the business has access to or needs to obtain.</a:t>
          </a:r>
        </a:p>
      </dsp:txBody>
      <dsp:txXfrm>
        <a:off x="0" y="400612"/>
        <a:ext cx="6269038" cy="1915200"/>
      </dsp:txXfrm>
    </dsp:sp>
    <dsp:sp modelId="{F00F65D2-CCB8-481F-B39F-C0EA5937E1EA}">
      <dsp:nvSpPr>
        <dsp:cNvPr id="0" name=""/>
        <dsp:cNvSpPr/>
      </dsp:nvSpPr>
      <dsp:spPr>
        <a:xfrm>
          <a:off x="313451" y="120172"/>
          <a:ext cx="4388326" cy="560880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Goals</a:t>
          </a:r>
        </a:p>
      </dsp:txBody>
      <dsp:txXfrm>
        <a:off x="313451" y="120172"/>
        <a:ext cx="4388326" cy="560880"/>
      </dsp:txXfrm>
    </dsp:sp>
    <dsp:sp modelId="{C5E34D5F-8826-4989-AB2C-84057B3C8878}">
      <dsp:nvSpPr>
        <dsp:cNvPr id="0" name=""/>
        <dsp:cNvSpPr/>
      </dsp:nvSpPr>
      <dsp:spPr>
        <a:xfrm>
          <a:off x="0" y="2698852"/>
          <a:ext cx="6269038" cy="2753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6547" tIns="395732" rIns="48654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Define objectives</a:t>
          </a:r>
          <a:r>
            <a:rPr lang="en-US" sz="1900" kern="1200"/>
            <a:t>: Work with your customer and other stakeholders to understand and identify the business problems. Formulate questions that define the business goals that the data science techniques can target.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Identify data sources</a:t>
          </a:r>
          <a:r>
            <a:rPr lang="en-US" sz="1900" kern="1200"/>
            <a:t>: Find the relevant data that helps you answer the questions that define the objectives of the project.</a:t>
          </a:r>
        </a:p>
      </dsp:txBody>
      <dsp:txXfrm>
        <a:off x="0" y="2698852"/>
        <a:ext cx="6269038" cy="2753100"/>
      </dsp:txXfrm>
    </dsp:sp>
    <dsp:sp modelId="{566EC472-DA36-4738-B544-FA9F63E746DB}">
      <dsp:nvSpPr>
        <dsp:cNvPr id="0" name=""/>
        <dsp:cNvSpPr/>
      </dsp:nvSpPr>
      <dsp:spPr>
        <a:xfrm>
          <a:off x="313451" y="2418412"/>
          <a:ext cx="4388326" cy="560880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How to do it</a:t>
          </a:r>
        </a:p>
      </dsp:txBody>
      <dsp:txXfrm>
        <a:off x="313451" y="2418412"/>
        <a:ext cx="4388326" cy="560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0F9C4-5DDE-4AD4-94D2-2272C1AE30B4}">
      <dsp:nvSpPr>
        <dsp:cNvPr id="0" name=""/>
        <dsp:cNvSpPr/>
      </dsp:nvSpPr>
      <dsp:spPr>
        <a:xfrm>
          <a:off x="0" y="520312"/>
          <a:ext cx="6269038" cy="221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547" tIns="395732" rIns="48654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Produce a clean, high-quality data set whose relationship to the target variables is understood. Locate the data set in the appropriate analytics environment so you are ready to model.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Develop a solution architecture of the data pipeline that refreshes and scores the data regularly.</a:t>
          </a:r>
        </a:p>
      </dsp:txBody>
      <dsp:txXfrm>
        <a:off x="0" y="520312"/>
        <a:ext cx="6269038" cy="2214450"/>
      </dsp:txXfrm>
    </dsp:sp>
    <dsp:sp modelId="{8B37447F-57D6-4000-B0B5-D39FA0D28012}">
      <dsp:nvSpPr>
        <dsp:cNvPr id="0" name=""/>
        <dsp:cNvSpPr/>
      </dsp:nvSpPr>
      <dsp:spPr>
        <a:xfrm>
          <a:off x="313451" y="239872"/>
          <a:ext cx="4388326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Goals</a:t>
          </a:r>
          <a:endParaRPr lang="en-US" sz="1900" kern="1200"/>
        </a:p>
      </dsp:txBody>
      <dsp:txXfrm>
        <a:off x="313451" y="239872"/>
        <a:ext cx="4388326" cy="560880"/>
      </dsp:txXfrm>
    </dsp:sp>
    <dsp:sp modelId="{53C36F98-26B5-40B0-A4E6-6A7A3D78B68C}">
      <dsp:nvSpPr>
        <dsp:cNvPr id="0" name=""/>
        <dsp:cNvSpPr/>
      </dsp:nvSpPr>
      <dsp:spPr>
        <a:xfrm>
          <a:off x="0" y="3117802"/>
          <a:ext cx="6269038" cy="221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547" tIns="395732" rIns="48654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/>
            <a:t>Ingest the data</a:t>
          </a:r>
          <a:r>
            <a:rPr lang="en-US" sz="1900" kern="1200" dirty="0"/>
            <a:t> into the target analytic environment.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Explore the data</a:t>
          </a:r>
          <a:r>
            <a:rPr lang="en-US" sz="1900" kern="1200"/>
            <a:t> to determine if the data quality is adequate to answer the question.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Set up a data pipeline</a:t>
          </a:r>
          <a:r>
            <a:rPr lang="en-US" sz="1900" kern="1200"/>
            <a:t> to score new or regularly refreshed data.</a:t>
          </a:r>
        </a:p>
      </dsp:txBody>
      <dsp:txXfrm>
        <a:off x="0" y="3117802"/>
        <a:ext cx="6269038" cy="2214450"/>
      </dsp:txXfrm>
    </dsp:sp>
    <dsp:sp modelId="{FB95574B-ED30-48C5-B1AD-D6BCB0E3E7CC}">
      <dsp:nvSpPr>
        <dsp:cNvPr id="0" name=""/>
        <dsp:cNvSpPr/>
      </dsp:nvSpPr>
      <dsp:spPr>
        <a:xfrm>
          <a:off x="313451" y="2837362"/>
          <a:ext cx="4388326" cy="560880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How to do it</a:t>
          </a:r>
        </a:p>
      </dsp:txBody>
      <dsp:txXfrm>
        <a:off x="313451" y="2837362"/>
        <a:ext cx="4388326" cy="560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1C57D-3AA1-444A-B429-1B31377F41F5}">
      <dsp:nvSpPr>
        <dsp:cNvPr id="0" name=""/>
        <dsp:cNvSpPr/>
      </dsp:nvSpPr>
      <dsp:spPr>
        <a:xfrm>
          <a:off x="0" y="340762"/>
          <a:ext cx="6269038" cy="221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547" tIns="395732" rIns="48654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Determine the optimal data features for the machine-learning model.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Create an informative machine-learning model that predicts the target most accurately.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Create a machine-learning model that's suitable for production.</a:t>
          </a:r>
        </a:p>
      </dsp:txBody>
      <dsp:txXfrm>
        <a:off x="0" y="340762"/>
        <a:ext cx="6269038" cy="2214450"/>
      </dsp:txXfrm>
    </dsp:sp>
    <dsp:sp modelId="{AC807790-6ECA-4518-81C3-2B627A9B60FB}">
      <dsp:nvSpPr>
        <dsp:cNvPr id="0" name=""/>
        <dsp:cNvSpPr/>
      </dsp:nvSpPr>
      <dsp:spPr>
        <a:xfrm>
          <a:off x="313451" y="60322"/>
          <a:ext cx="4388326" cy="560880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Goals</a:t>
          </a:r>
        </a:p>
      </dsp:txBody>
      <dsp:txXfrm>
        <a:off x="313451" y="60322"/>
        <a:ext cx="4388326" cy="560880"/>
      </dsp:txXfrm>
    </dsp:sp>
    <dsp:sp modelId="{FB7BB35A-7580-4D00-905D-36B93BE5B4F8}">
      <dsp:nvSpPr>
        <dsp:cNvPr id="0" name=""/>
        <dsp:cNvSpPr/>
      </dsp:nvSpPr>
      <dsp:spPr>
        <a:xfrm>
          <a:off x="0" y="2938252"/>
          <a:ext cx="6269038" cy="2573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547" tIns="395732" rIns="48654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There are three main tasks addressed in this stage: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Feature engineering</a:t>
          </a:r>
          <a:r>
            <a:rPr lang="en-US" sz="1900" kern="1200"/>
            <a:t>: Create data features from the raw data to facilitate model training.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/>
            <a:t>Model training</a:t>
          </a:r>
          <a:r>
            <a:rPr lang="en-US" sz="1900" kern="1200" dirty="0"/>
            <a:t>: Find the model that answers the question most accurately by comparing their success metrics.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Determine if your model is </a:t>
          </a:r>
          <a:r>
            <a:rPr lang="en-US" sz="1900" b="1" kern="1200"/>
            <a:t>suitable for production.</a:t>
          </a:r>
          <a:endParaRPr lang="en-US" sz="1900" kern="1200"/>
        </a:p>
      </dsp:txBody>
      <dsp:txXfrm>
        <a:off x="0" y="2938252"/>
        <a:ext cx="6269038" cy="2573550"/>
      </dsp:txXfrm>
    </dsp:sp>
    <dsp:sp modelId="{C21FC909-D031-4C99-8FCF-D3FD0CCE248B}">
      <dsp:nvSpPr>
        <dsp:cNvPr id="0" name=""/>
        <dsp:cNvSpPr/>
      </dsp:nvSpPr>
      <dsp:spPr>
        <a:xfrm>
          <a:off x="313451" y="2657812"/>
          <a:ext cx="4388326" cy="560880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How to do it</a:t>
          </a:r>
        </a:p>
      </dsp:txBody>
      <dsp:txXfrm>
        <a:off x="313451" y="2657812"/>
        <a:ext cx="4388326" cy="560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B3DE5-9578-48F0-A440-C3D9E7833386}">
      <dsp:nvSpPr>
        <dsp:cNvPr id="0" name=""/>
        <dsp:cNvSpPr/>
      </dsp:nvSpPr>
      <dsp:spPr>
        <a:xfrm>
          <a:off x="0" y="302197"/>
          <a:ext cx="6269038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547" tIns="374904" rIns="48654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Deploy models with a data pipeline to a production or production-like environment for final user acceptance. </a:t>
          </a:r>
        </a:p>
      </dsp:txBody>
      <dsp:txXfrm>
        <a:off x="0" y="302197"/>
        <a:ext cx="6269038" cy="1020600"/>
      </dsp:txXfrm>
    </dsp:sp>
    <dsp:sp modelId="{AF3D69B2-1EE9-40F1-8B23-BE7E41D96C66}">
      <dsp:nvSpPr>
        <dsp:cNvPr id="0" name=""/>
        <dsp:cNvSpPr/>
      </dsp:nvSpPr>
      <dsp:spPr>
        <a:xfrm>
          <a:off x="313451" y="36517"/>
          <a:ext cx="4388326" cy="531360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Goal</a:t>
          </a:r>
        </a:p>
      </dsp:txBody>
      <dsp:txXfrm>
        <a:off x="313451" y="36517"/>
        <a:ext cx="4388326" cy="531360"/>
      </dsp:txXfrm>
    </dsp:sp>
    <dsp:sp modelId="{2FF465D9-4BB3-40E6-A30F-B66BD687E6C9}">
      <dsp:nvSpPr>
        <dsp:cNvPr id="0" name=""/>
        <dsp:cNvSpPr/>
      </dsp:nvSpPr>
      <dsp:spPr>
        <a:xfrm>
          <a:off x="0" y="1685677"/>
          <a:ext cx="6269038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547" tIns="374904" rIns="48654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 main task addressed in this stage: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Operationalize the model</a:t>
          </a:r>
          <a:r>
            <a:rPr lang="en-US" sz="1800" kern="1200"/>
            <a:t>: Deploy the model and pipeline to a production or production-like environment for application consumption.</a:t>
          </a:r>
        </a:p>
      </dsp:txBody>
      <dsp:txXfrm>
        <a:off x="0" y="1685677"/>
        <a:ext cx="6269038" cy="1559250"/>
      </dsp:txXfrm>
    </dsp:sp>
    <dsp:sp modelId="{797BD6D9-3C53-49A1-A237-6424BF837820}">
      <dsp:nvSpPr>
        <dsp:cNvPr id="0" name=""/>
        <dsp:cNvSpPr/>
      </dsp:nvSpPr>
      <dsp:spPr>
        <a:xfrm>
          <a:off x="313451" y="1419997"/>
          <a:ext cx="4388326" cy="531360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How to do it</a:t>
          </a:r>
        </a:p>
      </dsp:txBody>
      <dsp:txXfrm>
        <a:off x="313451" y="1419997"/>
        <a:ext cx="4388326" cy="531360"/>
      </dsp:txXfrm>
    </dsp:sp>
    <dsp:sp modelId="{6CA8C049-5C33-40FC-AB94-8583696F3137}">
      <dsp:nvSpPr>
        <dsp:cNvPr id="0" name=""/>
        <dsp:cNvSpPr/>
      </dsp:nvSpPr>
      <dsp:spPr>
        <a:xfrm>
          <a:off x="0" y="3607807"/>
          <a:ext cx="6269038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547" tIns="374904" rIns="48654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Online websites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Spreadsheets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Dashboards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Line-of-business applications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Back-end applications </a:t>
          </a:r>
        </a:p>
      </dsp:txBody>
      <dsp:txXfrm>
        <a:off x="0" y="3607807"/>
        <a:ext cx="6269038" cy="1927800"/>
      </dsp:txXfrm>
    </dsp:sp>
    <dsp:sp modelId="{B345514F-9D31-4A0D-B081-47F4F2625DEB}">
      <dsp:nvSpPr>
        <dsp:cNvPr id="0" name=""/>
        <dsp:cNvSpPr/>
      </dsp:nvSpPr>
      <dsp:spPr>
        <a:xfrm>
          <a:off x="313451" y="3342127"/>
          <a:ext cx="4388326" cy="531360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Operationalize the model:	</a:t>
          </a:r>
        </a:p>
      </dsp:txBody>
      <dsp:txXfrm>
        <a:off x="313451" y="3342127"/>
        <a:ext cx="4388326" cy="531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CA67F-E5C9-4691-B54D-68C86ED22F88}">
      <dsp:nvSpPr>
        <dsp:cNvPr id="0" name=""/>
        <dsp:cNvSpPr/>
      </dsp:nvSpPr>
      <dsp:spPr>
        <a:xfrm>
          <a:off x="3549235" y="-88967"/>
          <a:ext cx="1697549" cy="16975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</a:t>
          </a:r>
          <a:br>
            <a:rPr lang="en-US" sz="1600" kern="1200" dirty="0"/>
          </a:br>
          <a:r>
            <a:rPr lang="en-US" sz="1600" kern="1200" dirty="0"/>
            <a:t>Refine Target/Metric</a:t>
          </a:r>
        </a:p>
      </dsp:txBody>
      <dsp:txXfrm>
        <a:off x="3797835" y="159633"/>
        <a:ext cx="1200349" cy="1200349"/>
      </dsp:txXfrm>
    </dsp:sp>
    <dsp:sp modelId="{4DCFD157-37FF-4FC4-BB85-E504A8DEACEB}">
      <dsp:nvSpPr>
        <dsp:cNvPr id="0" name=""/>
        <dsp:cNvSpPr/>
      </dsp:nvSpPr>
      <dsp:spPr>
        <a:xfrm rot="2160000">
          <a:off x="5158676" y="1168103"/>
          <a:ext cx="307885" cy="51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167496" y="1243440"/>
        <a:ext cx="215520" cy="307448"/>
      </dsp:txXfrm>
    </dsp:sp>
    <dsp:sp modelId="{5F00AC49-A7E3-44CF-A9CC-C6A92D582473}">
      <dsp:nvSpPr>
        <dsp:cNvPr id="0" name=""/>
        <dsp:cNvSpPr/>
      </dsp:nvSpPr>
      <dsp:spPr>
        <a:xfrm>
          <a:off x="5392553" y="1250281"/>
          <a:ext cx="1697549" cy="16975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</a:t>
          </a:r>
          <a:br>
            <a:rPr lang="en-US" sz="1600" kern="1200" dirty="0"/>
          </a:br>
          <a:r>
            <a:rPr lang="en-US" sz="1600" kern="1200" dirty="0"/>
            <a:t>Extract Derived </a:t>
          </a:r>
          <a:r>
            <a:rPr lang="en-US" altLang="zh-CN" sz="1600" kern="1200" dirty="0"/>
            <a:t>Features</a:t>
          </a:r>
          <a:endParaRPr lang="en-US" sz="1600" kern="1200" dirty="0"/>
        </a:p>
      </dsp:txBody>
      <dsp:txXfrm>
        <a:off x="5641153" y="1498881"/>
        <a:ext cx="1200349" cy="1200349"/>
      </dsp:txXfrm>
    </dsp:sp>
    <dsp:sp modelId="{D1009539-1F95-4EC6-9D19-6C4BB8674740}">
      <dsp:nvSpPr>
        <dsp:cNvPr id="0" name=""/>
        <dsp:cNvSpPr/>
      </dsp:nvSpPr>
      <dsp:spPr>
        <a:xfrm rot="6480000">
          <a:off x="5738035" y="2918037"/>
          <a:ext cx="307885" cy="51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5798489" y="2976597"/>
        <a:ext cx="215520" cy="307448"/>
      </dsp:txXfrm>
    </dsp:sp>
    <dsp:sp modelId="{BF69C019-92D4-4B28-B0CE-559380F29AC1}">
      <dsp:nvSpPr>
        <dsp:cNvPr id="0" name=""/>
        <dsp:cNvSpPr/>
      </dsp:nvSpPr>
      <dsp:spPr>
        <a:xfrm>
          <a:off x="4688468" y="3417231"/>
          <a:ext cx="1697549" cy="16975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</a:t>
          </a:r>
          <a:br>
            <a:rPr lang="en-US" sz="1600" kern="1200" dirty="0"/>
          </a:br>
          <a:r>
            <a:rPr lang="en-US" sz="1600" kern="1200" dirty="0"/>
            <a:t>Select Features</a:t>
          </a:r>
        </a:p>
      </dsp:txBody>
      <dsp:txXfrm>
        <a:off x="4937068" y="3665831"/>
        <a:ext cx="1200349" cy="1200349"/>
      </dsp:txXfrm>
    </dsp:sp>
    <dsp:sp modelId="{414A4297-4067-4E2A-9B1E-06290500181E}">
      <dsp:nvSpPr>
        <dsp:cNvPr id="0" name=""/>
        <dsp:cNvSpPr/>
      </dsp:nvSpPr>
      <dsp:spPr>
        <a:xfrm rot="10800000">
          <a:off x="4252780" y="4009800"/>
          <a:ext cx="307885" cy="51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4345145" y="4112282"/>
        <a:ext cx="215520" cy="307448"/>
      </dsp:txXfrm>
    </dsp:sp>
    <dsp:sp modelId="{E511920C-2390-4211-8DAC-EC493E20F69F}">
      <dsp:nvSpPr>
        <dsp:cNvPr id="0" name=""/>
        <dsp:cNvSpPr/>
      </dsp:nvSpPr>
      <dsp:spPr>
        <a:xfrm>
          <a:off x="2410002" y="3417231"/>
          <a:ext cx="1697549" cy="16975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</a:t>
          </a:r>
          <a:br>
            <a:rPr lang="en-US" sz="1600" kern="1200" dirty="0"/>
          </a:br>
          <a:r>
            <a:rPr lang="en-US" altLang="zh-CN" sz="1600" kern="1200" dirty="0"/>
            <a:t>Fit Model</a:t>
          </a:r>
          <a:endParaRPr lang="en-US" sz="1600" kern="1200" dirty="0"/>
        </a:p>
      </dsp:txBody>
      <dsp:txXfrm>
        <a:off x="2658602" y="3665831"/>
        <a:ext cx="1200349" cy="1200349"/>
      </dsp:txXfrm>
    </dsp:sp>
    <dsp:sp modelId="{B2AFB8B1-2A94-4A22-8EBF-2D84237B2B54}">
      <dsp:nvSpPr>
        <dsp:cNvPr id="0" name=""/>
        <dsp:cNvSpPr/>
      </dsp:nvSpPr>
      <dsp:spPr>
        <a:xfrm rot="15120000">
          <a:off x="2755484" y="2934612"/>
          <a:ext cx="307885" cy="51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815938" y="3081016"/>
        <a:ext cx="215520" cy="307448"/>
      </dsp:txXfrm>
    </dsp:sp>
    <dsp:sp modelId="{543D2C6C-F8DA-4806-9988-13448FCE2ABC}">
      <dsp:nvSpPr>
        <dsp:cNvPr id="0" name=""/>
        <dsp:cNvSpPr/>
      </dsp:nvSpPr>
      <dsp:spPr>
        <a:xfrm>
          <a:off x="1705917" y="1250281"/>
          <a:ext cx="1697549" cy="16975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</a:t>
          </a:r>
          <a:br>
            <a:rPr lang="en-US" sz="1600" kern="1200" dirty="0"/>
          </a:br>
          <a:r>
            <a:rPr lang="en-US" sz="1600" kern="1200" dirty="0"/>
            <a:t>Evaluate Model</a:t>
          </a:r>
        </a:p>
      </dsp:txBody>
      <dsp:txXfrm>
        <a:off x="1954517" y="1498881"/>
        <a:ext cx="1200349" cy="1200349"/>
      </dsp:txXfrm>
    </dsp:sp>
    <dsp:sp modelId="{2248DBED-C742-4A23-A4F4-FB548952375A}">
      <dsp:nvSpPr>
        <dsp:cNvPr id="0" name=""/>
        <dsp:cNvSpPr/>
      </dsp:nvSpPr>
      <dsp:spPr>
        <a:xfrm rot="19440000">
          <a:off x="3315358" y="1178347"/>
          <a:ext cx="307885" cy="51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324178" y="1307974"/>
        <a:ext cx="215520" cy="3074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F71FE-4923-4155-A3DA-EEE6C9B57A04}">
      <dsp:nvSpPr>
        <dsp:cNvPr id="0" name=""/>
        <dsp:cNvSpPr/>
      </dsp:nvSpPr>
      <dsp:spPr>
        <a:xfrm>
          <a:off x="2540" y="923677"/>
          <a:ext cx="2476500" cy="977287"/>
        </a:xfrm>
        <a:prstGeom prst="rect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Supervised Learning</a:t>
          </a:r>
        </a:p>
      </dsp:txBody>
      <dsp:txXfrm>
        <a:off x="2540" y="923677"/>
        <a:ext cx="2476500" cy="977287"/>
      </dsp:txXfrm>
    </dsp:sp>
    <dsp:sp modelId="{6D5B1211-971C-46F5-A815-9A79D735D148}">
      <dsp:nvSpPr>
        <dsp:cNvPr id="0" name=""/>
        <dsp:cNvSpPr/>
      </dsp:nvSpPr>
      <dsp:spPr>
        <a:xfrm>
          <a:off x="2540" y="1900964"/>
          <a:ext cx="2476500" cy="2594025"/>
        </a:xfrm>
        <a:prstGeom prst="rect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Learn from labeled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Classification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Email intent classification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Booking cancellation prediction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Commodity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Regression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MT release/return forecast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Vessel utilization forecast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Dynamic ETA</a:t>
          </a:r>
        </a:p>
      </dsp:txBody>
      <dsp:txXfrm>
        <a:off x="2540" y="1900964"/>
        <a:ext cx="2476500" cy="2594025"/>
      </dsp:txXfrm>
    </dsp:sp>
    <dsp:sp modelId="{31AEF51E-2328-4FDB-87D3-A2D6D5E07874}">
      <dsp:nvSpPr>
        <dsp:cNvPr id="0" name=""/>
        <dsp:cNvSpPr/>
      </dsp:nvSpPr>
      <dsp:spPr>
        <a:xfrm>
          <a:off x="2825750" y="923677"/>
          <a:ext cx="2476500" cy="977287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Unsupervised Learning</a:t>
          </a:r>
        </a:p>
      </dsp:txBody>
      <dsp:txXfrm>
        <a:off x="2825750" y="923677"/>
        <a:ext cx="2476500" cy="977287"/>
      </dsp:txXfrm>
    </dsp:sp>
    <dsp:sp modelId="{F8147D98-9DF8-4BFB-A87D-32FC1B287088}">
      <dsp:nvSpPr>
        <dsp:cNvPr id="0" name=""/>
        <dsp:cNvSpPr/>
      </dsp:nvSpPr>
      <dsp:spPr>
        <a:xfrm>
          <a:off x="2825750" y="1900964"/>
          <a:ext cx="2476500" cy="2594025"/>
        </a:xfrm>
        <a:prstGeom prst="rec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Learn from unlabeled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Clustering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Email intent recognition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Dimension reduction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Word2Vec</a:t>
          </a:r>
        </a:p>
      </dsp:txBody>
      <dsp:txXfrm>
        <a:off x="2825750" y="1900964"/>
        <a:ext cx="2476500" cy="2594025"/>
      </dsp:txXfrm>
    </dsp:sp>
    <dsp:sp modelId="{387BB3E5-80D1-4B04-B039-924D2C8D3643}">
      <dsp:nvSpPr>
        <dsp:cNvPr id="0" name=""/>
        <dsp:cNvSpPr/>
      </dsp:nvSpPr>
      <dsp:spPr>
        <a:xfrm>
          <a:off x="5648960" y="923677"/>
          <a:ext cx="2476500" cy="977287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Reinforcement Learning</a:t>
          </a:r>
        </a:p>
      </dsp:txBody>
      <dsp:txXfrm>
        <a:off x="5648960" y="923677"/>
        <a:ext cx="2476500" cy="977287"/>
      </dsp:txXfrm>
    </dsp:sp>
    <dsp:sp modelId="{B54BBBC0-1285-4676-BC16-7C424E3013C4}">
      <dsp:nvSpPr>
        <dsp:cNvPr id="0" name=""/>
        <dsp:cNvSpPr/>
      </dsp:nvSpPr>
      <dsp:spPr>
        <a:xfrm>
          <a:off x="5648960" y="1900964"/>
          <a:ext cx="2476500" cy="2594025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Learn from simulated data generated by agent-environment interaction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Learn by trial-and-error through reward and punishment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chemeClr val="tx1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/>
              <a:ea typeface="+mn-ea"/>
              <a:cs typeface="+mn-cs"/>
            </a:rPr>
            <a:t>Sequential decision </a:t>
          </a:r>
        </a:p>
      </dsp:txBody>
      <dsp:txXfrm>
        <a:off x="5648960" y="1900964"/>
        <a:ext cx="2476500" cy="2594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7F5E0-26D3-4F44-BD3F-0851D1E00D07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CC6F0-A91C-42A5-9365-46DAD84980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8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C6F0-A91C-42A5-9365-46DAD84980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8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C6F0-A91C-42A5-9365-46DAD84980C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you have a set of models that perform well, you can operationalize them for other applications to consume. Depending on the business requirements, predictions are made either in real time or on a batch basis. To deploy models, you expose them with an open API interface. The interface enables the model to be easily consumed from various applications, such as: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C6F0-A91C-42A5-9365-46DAD84980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99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C6F0-A91C-42A5-9365-46DAD84980C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http://scikit-learn.org/stable/index.html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C6F0-A91C-42A5-9365-46DAD84980C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training</a:t>
            </a:r>
          </a:p>
          <a:p>
            <a:r>
              <a:rPr lang="zh-CN" altLang="en-US" dirty="0"/>
              <a:t>数据集是一组描述客户订单随时间变化的关系文件集。竞争的目标是预测哪些产品将在用户的下一个订单。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C6F0-A91C-42A5-9365-46DAD84980C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Accuracy,Precision,Recall,F1,FPR,TPR</a:t>
            </a:r>
          </a:p>
          <a:p>
            <a:r>
              <a:rPr lang="en-US" dirty="0"/>
              <a:t>https://www.jianshu.com/p/d9990ae8172e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accuracy_score</a:t>
            </a:r>
            <a:r>
              <a:rPr lang="en-US" dirty="0"/>
              <a:t>, f1_score, </a:t>
            </a:r>
            <a:r>
              <a:rPr lang="en-US" dirty="0" err="1"/>
              <a:t>precision_score</a:t>
            </a:r>
            <a:r>
              <a:rPr lang="en-US" dirty="0"/>
              <a:t>, </a:t>
            </a:r>
            <a:r>
              <a:rPr lang="en-US" dirty="0" err="1"/>
              <a:t>recall_score</a:t>
            </a:r>
            <a:r>
              <a:rPr lang="en-US" dirty="0"/>
              <a:t>, </a:t>
            </a:r>
            <a:r>
              <a:rPr lang="en-US" dirty="0" err="1"/>
              <a:t>classification_report</a:t>
            </a:r>
            <a:r>
              <a:rPr lang="en-US" dirty="0"/>
              <a:t>, </a:t>
            </a:r>
            <a:r>
              <a:rPr lang="en-US" dirty="0" err="1"/>
              <a:t>confusion_matrix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Accuracy_Score</a:t>
            </a:r>
            <a:r>
              <a:rPr lang="en-US" dirty="0"/>
              <a:t> = </a:t>
            </a:r>
            <a:r>
              <a:rPr lang="en-US" dirty="0" err="1"/>
              <a:t>accuracy_score</a:t>
            </a:r>
            <a:r>
              <a:rPr lang="en-US" dirty="0"/>
              <a:t>(</a:t>
            </a:r>
            <a:r>
              <a:rPr lang="en-US" dirty="0" err="1"/>
              <a:t>Test_label</a:t>
            </a:r>
            <a:r>
              <a:rPr lang="en-US" dirty="0"/>
              <a:t>, </a:t>
            </a:r>
            <a:r>
              <a:rPr lang="en-US" dirty="0" err="1"/>
              <a:t>predicted_label</a:t>
            </a:r>
            <a:r>
              <a:rPr lang="en-US" dirty="0"/>
              <a:t>) </a:t>
            </a:r>
          </a:p>
          <a:p>
            <a:r>
              <a:rPr lang="en-US" dirty="0" err="1"/>
              <a:t>Precision_Score</a:t>
            </a:r>
            <a:r>
              <a:rPr lang="en-US" dirty="0"/>
              <a:t> = </a:t>
            </a:r>
            <a:r>
              <a:rPr lang="en-US" dirty="0" err="1"/>
              <a:t>precision_score</a:t>
            </a:r>
            <a:r>
              <a:rPr lang="en-US" dirty="0"/>
              <a:t>(</a:t>
            </a:r>
            <a:r>
              <a:rPr lang="en-US" dirty="0" err="1"/>
              <a:t>Test_label</a:t>
            </a:r>
            <a:r>
              <a:rPr lang="en-US" dirty="0"/>
              <a:t>, </a:t>
            </a:r>
            <a:r>
              <a:rPr lang="en-US" dirty="0" err="1"/>
              <a:t>predicted_label</a:t>
            </a:r>
            <a:r>
              <a:rPr lang="en-US" dirty="0"/>
              <a:t>, average="macro") </a:t>
            </a:r>
          </a:p>
          <a:p>
            <a:r>
              <a:rPr lang="en-US" dirty="0" err="1"/>
              <a:t>Recall_Score</a:t>
            </a:r>
            <a:r>
              <a:rPr lang="en-US" dirty="0"/>
              <a:t> = </a:t>
            </a:r>
            <a:r>
              <a:rPr lang="en-US" dirty="0" err="1"/>
              <a:t>recall_score</a:t>
            </a:r>
            <a:r>
              <a:rPr lang="en-US" dirty="0"/>
              <a:t>(</a:t>
            </a:r>
            <a:r>
              <a:rPr lang="en-US" dirty="0" err="1"/>
              <a:t>Test_label</a:t>
            </a:r>
            <a:r>
              <a:rPr lang="en-US" dirty="0"/>
              <a:t>, </a:t>
            </a:r>
            <a:r>
              <a:rPr lang="en-US" dirty="0" err="1"/>
              <a:t>predicted_label</a:t>
            </a:r>
            <a:r>
              <a:rPr lang="en-US" dirty="0"/>
              <a:t>, average="macro") </a:t>
            </a:r>
          </a:p>
          <a:p>
            <a:r>
              <a:rPr lang="en-US" dirty="0"/>
              <a:t>F1_Score = f1_score(</a:t>
            </a:r>
            <a:r>
              <a:rPr lang="en-US" dirty="0" err="1"/>
              <a:t>Test_label</a:t>
            </a:r>
            <a:r>
              <a:rPr lang="en-US" dirty="0"/>
              <a:t>, </a:t>
            </a:r>
            <a:r>
              <a:rPr lang="en-US" dirty="0" err="1"/>
              <a:t>predicted_label</a:t>
            </a:r>
            <a:r>
              <a:rPr lang="en-US" dirty="0"/>
              <a:t>, average="macro")</a:t>
            </a:r>
          </a:p>
          <a:p>
            <a:endParaRPr lang="en-US" dirty="0"/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当正负类样本差数量距很大时，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的就不能很好的反应分类器的真实性能了，这时候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将是更好的选择。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 证明：当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的数量有比较大的变化时，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FP_rate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FP / N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很大，所以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FP_rate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不会有很大变化。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              但是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PR=TP /TP +FP ,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它可以捕获到这个差异，所以效果会更好。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C6F0-A91C-42A5-9365-46DAD84980C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C6F0-A91C-42A5-9365-46DAD84980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5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negative is not much valuable to the problem, or negative examples are abundant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Then, PR-curve is typically more appropriate. For example, if the class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 imbalanced and positive samples are very rare, then use PR-curve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如果是不平衡类，正样本的数目非常的稀有，而且很重要，比如说在诈骗交易的检测中，大部分的交易都是正常的，但是少量的非正常交易确很重要。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CC6F0-A91C-42A5-9365-46DAD84980C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0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F054-5F26-423F-A5DD-9C54CE0A2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r"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2565F-9609-400E-9E2E-E62597867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6FF66-933D-47F1-A95A-74DB940C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5FEE5-1B4A-4EFE-B89E-F2559B36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5733D-C7BB-4CC1-850C-DD54586B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A4CAC6-7389-48ED-AC06-BFADD41551D5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869461"/>
            <a:ext cx="9144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2ADF3-F7F8-4087-858A-6F66D508D87C}"/>
              </a:ext>
            </a:extLst>
          </p:cNvPr>
          <p:cNvSpPr txBox="1"/>
          <p:nvPr userDrawn="1"/>
        </p:nvSpPr>
        <p:spPr>
          <a:xfrm>
            <a:off x="10535139" y="6585044"/>
            <a:ext cx="1774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Scientist Zhuhai Team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F509-E66E-42C7-B414-DEDB8CB0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D8C8D-EF98-470B-8FD0-A9BB0450B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363F-FFE9-4A83-A47C-7B025E73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9756C-4793-47FF-AF0E-A346FA4D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98755-6A6A-4B66-94EC-81D56DA8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87FEF-54B8-4489-85DC-D98FE6F28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1D077-BD07-4382-8E63-59488FFCA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81C67-9B19-4A17-87AF-47D2816A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74035-BE1F-4B6A-A757-0A3BEBC0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71FF7-26AC-4666-A6E2-B9A9C931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F147-8305-4C8C-86F1-D856EBBA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0835-3F9B-44C7-A1E0-BB6A820FB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082C4-E0B0-4F75-9A71-E46836F5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526BA-4562-4167-9CC0-13E0F1E0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031C-236C-4C79-B203-6266D585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A1F678-17D0-4A24-BC8C-596209B8A706}"/>
              </a:ext>
            </a:extLst>
          </p:cNvPr>
          <p:cNvCxnSpPr>
            <a:cxnSpLocks/>
          </p:cNvCxnSpPr>
          <p:nvPr userDrawn="1"/>
        </p:nvCxnSpPr>
        <p:spPr>
          <a:xfrm>
            <a:off x="299101" y="681037"/>
            <a:ext cx="634098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94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E9F5-987F-47D7-A80F-63B190B6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350"/>
            <a:ext cx="10515600" cy="2852737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DF7C-9109-464F-B881-82FA2A801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5BF5B-AF99-4CBF-AE0A-75C40BE9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45BFB-2055-42FB-AC89-BE1785D9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5587E-758E-438B-84A0-1497D6C9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3CA79F-75C6-44C0-8E41-48A8B125B502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21087"/>
            <a:ext cx="9144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07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CFB-0F52-4EF9-A70F-4C8567F6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ACCB-8876-41D5-A33E-3FF0D5D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5392B-76F8-4D10-B40E-F73EAEE08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D36E2-8A03-4DBF-950E-C5B08EF7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922BD-5DB1-403B-8A20-3C8F43A7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F9DBC-86E0-4E27-B5D1-BCED9750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2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F189-CDD4-402C-BF48-5716492D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D9ADE-86F8-4E1B-96EC-AAE4CE82A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DDFAE-921B-4FD1-96C7-CD55AB459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69DB8-23C3-4044-8A4D-4E92B2229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B5D27-F40F-4F48-9993-561FC327D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72A2F-6C03-4AA2-8675-A62997A1F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A0448-C108-4A98-BC11-71C69497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7E1CB1-297A-48F9-BF2F-D32F99F4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49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2D30-D733-4779-B79D-EED11F29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88E6C-E68D-48B1-ADCE-523903DA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9D5ED-193F-47A7-86C6-BA079964B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EF39B-32C5-4504-9D3C-C73B0191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30188-1AC2-484C-9F53-B1C7CB88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33681-69BB-45B2-9377-67BC523A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B1A5F-A319-4FCA-B8EB-7506ACFB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5B79-F8B8-4759-9FBD-205D80AE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2243-0F38-4450-B420-7132E7BE7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3093D-A8BF-4001-8391-24DB2CD7F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90E2D-DC24-4359-8EB7-DD8EAA19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A5AB0-20EC-4A87-B765-F369816ED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F5AE5-E610-4F52-8B1F-CC450BDE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0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E141-FE3E-4AF1-BC37-7F56A0CE7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1CE18-F9BD-41B4-8056-E22AEEF6D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DB4DA-BA72-424A-845C-3E305D36B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F6947-54BB-40F7-85A7-2EB72C1B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4069D-0CC7-4B93-8DF5-3B1D962E4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C649E-CEE5-4CE0-9B43-09D802EF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79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67B93-6A4A-48BB-9AAF-6A69505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02" y="136526"/>
            <a:ext cx="11647919" cy="544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1EC6-9512-483B-BA61-30A00B970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101" y="824178"/>
            <a:ext cx="11647919" cy="5352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290A6-5736-4CB6-A19C-DC4230F93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59077-EF48-40E3-BF6E-366926B30A93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BE582-B1AB-4666-997A-F36EB63FD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3510-3D74-470C-BD4E-4623587E1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D5ED4-2A09-41F3-B198-C7A6751784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D61A2-ECDD-4A5C-8B2C-67D04DF1A4F8}"/>
              </a:ext>
            </a:extLst>
          </p:cNvPr>
          <p:cNvSpPr/>
          <p:nvPr/>
        </p:nvSpPr>
        <p:spPr>
          <a:xfrm>
            <a:off x="1" y="6559358"/>
            <a:ext cx="12192000" cy="298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CBD3F-E3E0-4AF7-9498-072C80E24DAF}"/>
              </a:ext>
            </a:extLst>
          </p:cNvPr>
          <p:cNvSpPr/>
          <p:nvPr/>
        </p:nvSpPr>
        <p:spPr>
          <a:xfrm>
            <a:off x="15" y="6499491"/>
            <a:ext cx="12191985" cy="664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101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F4F5-F0B9-4D17-9B31-DE22B611F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7542E-6F3A-4349-99DB-1F21ABC84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Jack Y Yu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E243EE-71DA-4EF5-BB11-114C772E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Business Understanding</a:t>
            </a:r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F17E83C7-035F-43F5-BFC8-0F6FE8D546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29803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10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43EE-71DA-4EF5-BB11-114C772E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6AFB-279D-4B73-9831-9A11D000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Do you need machine learning?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you formulate your problem clearly?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 you have sufficient examples?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Does your problem have a regular pattern?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you find meaningful representations of your data?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How do you define success?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926F0-51AE-4578-898B-146805FE37FD}"/>
              </a:ext>
            </a:extLst>
          </p:cNvPr>
          <p:cNvSpPr txBox="1"/>
          <p:nvPr/>
        </p:nvSpPr>
        <p:spPr>
          <a:xfrm>
            <a:off x="4238513" y="4572000"/>
            <a:ext cx="683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Frame the Machine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53907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5718-AEC9-41F0-B3E6-846B0FA2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D9C9E-2A56-4EDD-94D1-8D08628AA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1" y="824178"/>
            <a:ext cx="5950445" cy="535278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Do you need machine learning?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High manual effort to monitor store shelves every day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Detecting products in images not possible with simple rules</a:t>
            </a:r>
          </a:p>
          <a:p>
            <a:r>
              <a:rPr lang="en-US" dirty="0"/>
              <a:t>Can you formulate your problem clearly?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Given a shelf image, first detect products and then compare their positions with the planned shelf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layout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Input: photo; output: bounding boxes of products</a:t>
            </a:r>
          </a:p>
          <a:p>
            <a:r>
              <a:rPr lang="en-US" dirty="0"/>
              <a:t>Do you have sufficient examples?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Large volume of collected retail shelf pictures, manually labelled bounding boxes of products</a:t>
            </a:r>
          </a:p>
          <a:p>
            <a:r>
              <a:rPr lang="en-US" dirty="0"/>
              <a:t>Does your problem have a regular pattern?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Product packaging has regular shape, colors, and logos</a:t>
            </a:r>
          </a:p>
          <a:p>
            <a:r>
              <a:rPr lang="en-US" dirty="0"/>
              <a:t>Can you find meaningful representations of your data?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Represent photos as array of pixel values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Image patches with products are positive examples; random patches are negative examples</a:t>
            </a:r>
          </a:p>
          <a:p>
            <a:r>
              <a:rPr lang="en-US" dirty="0"/>
              <a:t>How do you define success?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Measure precision and recall of predicted bounding boxes and similarity of the detected layout to the true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BDFD7-C341-4114-B51D-89E09B8C70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66412" y="1311031"/>
            <a:ext cx="4182766" cy="423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521F-BD90-421C-B618-129C6263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machine learning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B519C-7F90-4A0F-85B2-DDA02668AC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4786" y="1692307"/>
            <a:ext cx="9922428" cy="310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7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6F498B-0908-4D2A-8B45-3BA224E0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Data Understanding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E03A5A-B1D8-461D-BDC9-5F5F884A2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74329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74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57F6E1-3106-49B9-A907-6DDE9288C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Modeling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9AC8657B-43E8-4977-8260-94B355745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76937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579240C-5E94-4526-A478-B29EAD1C4B6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1172" y="68802"/>
            <a:ext cx="1824379" cy="30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93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4B1C78-1632-425A-9569-835EFA22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Deployment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A96307-1867-428E-A728-2627FDF636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34033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569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226D-2D6D-4465-B60A-2D60E3CE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“Machine Learning” Process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2E1D584-EE47-49E3-8C77-0B1065BEF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367672"/>
              </p:ext>
            </p:extLst>
          </p:nvPr>
        </p:nvGraphicFramePr>
        <p:xfrm>
          <a:off x="1270000" y="1036320"/>
          <a:ext cx="8796020" cy="5025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826DDA6-5E5D-4D48-BB3E-1C94F21F0D15}"/>
              </a:ext>
            </a:extLst>
          </p:cNvPr>
          <p:cNvSpPr/>
          <p:nvPr/>
        </p:nvSpPr>
        <p:spPr>
          <a:xfrm>
            <a:off x="618565" y="968188"/>
            <a:ext cx="2572870" cy="1075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Business KPI</a:t>
            </a: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CBB48087-2F7C-49B0-951A-26C0E39EC1B6}"/>
              </a:ext>
            </a:extLst>
          </p:cNvPr>
          <p:cNvSpPr/>
          <p:nvPr/>
        </p:nvSpPr>
        <p:spPr>
          <a:xfrm rot="19335376">
            <a:off x="2411612" y="751836"/>
            <a:ext cx="2487904" cy="1508468"/>
          </a:xfrm>
          <a:prstGeom prst="curvedDownArrow">
            <a:avLst>
              <a:gd name="adj1" fmla="val 15397"/>
              <a:gd name="adj2" fmla="val 50000"/>
              <a:gd name="adj3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91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4647EC-5E19-49BA-8D9D-EFC7D162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&amp; Unsupervised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567557-ED90-43B6-B8D1-9F06701BE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6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34832F3-BAB9-4FF7-B4E7-AF57825E9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708017"/>
              </p:ext>
            </p:extLst>
          </p:nvPr>
        </p:nvGraphicFramePr>
        <p:xfrm>
          <a:off x="2032000" y="7910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248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A161-B3E9-4758-A71C-0474D411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431BF-252A-4742-96DF-4B537526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Introduction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Systemic machine learning process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Unsupervised Learning &amp; Supervised Learning</a:t>
            </a:r>
          </a:p>
          <a:p>
            <a:r>
              <a:rPr lang="en-US" dirty="0"/>
              <a:t>Modeling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3122889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0160-C8D3-44F7-98B1-5F0C7FA8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system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3D8BFE9-31D9-4F08-A118-2B41001A2D1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31046538"/>
              </p:ext>
            </p:extLst>
          </p:nvPr>
        </p:nvGraphicFramePr>
        <p:xfrm>
          <a:off x="1251678" y="3135455"/>
          <a:ext cx="4800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41958558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267383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4108354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785371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53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5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8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0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0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51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Orange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96681"/>
                  </a:ext>
                </a:extLst>
              </a:tr>
            </a:tbl>
          </a:graphicData>
        </a:graphic>
      </p:graphicFrame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231E85C-722B-49CA-AA6C-DA165467EFD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99197" y="1240419"/>
            <a:ext cx="2970389" cy="2535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44203-A88F-4B43-AB71-336AFDB4AEE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9196" y="3889053"/>
            <a:ext cx="2970389" cy="2521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2DB2C6D-4FD3-4380-9FE7-A416BB24685E}"/>
              </a:ext>
            </a:extLst>
          </p:cNvPr>
          <p:cNvGrpSpPr/>
          <p:nvPr/>
        </p:nvGrpSpPr>
        <p:grpSpPr>
          <a:xfrm>
            <a:off x="2497176" y="2315869"/>
            <a:ext cx="2298758" cy="681235"/>
            <a:chOff x="2497176" y="1586107"/>
            <a:chExt cx="2298758" cy="681235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3F158A21-B4FA-464F-ABC5-6FC1932ABE28}"/>
                </a:ext>
              </a:extLst>
            </p:cNvPr>
            <p:cNvSpPr/>
            <p:nvPr/>
          </p:nvSpPr>
          <p:spPr>
            <a:xfrm rot="5400000">
              <a:off x="3511474" y="982882"/>
              <a:ext cx="270162" cy="2298758"/>
            </a:xfrm>
            <a:prstGeom prst="leftBrace">
              <a:avLst>
                <a:gd name="adj1" fmla="val 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eaVert"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C9A05-1357-4421-9895-6AFCEA151DEE}"/>
                </a:ext>
              </a:extLst>
            </p:cNvPr>
            <p:cNvSpPr txBox="1"/>
            <p:nvPr/>
          </p:nvSpPr>
          <p:spPr>
            <a:xfrm>
              <a:off x="3165171" y="1586107"/>
              <a:ext cx="962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9D5DC3-A591-45C1-A5EE-ED2240EC0A86}"/>
              </a:ext>
            </a:extLst>
          </p:cNvPr>
          <p:cNvGrpSpPr/>
          <p:nvPr/>
        </p:nvGrpSpPr>
        <p:grpSpPr>
          <a:xfrm>
            <a:off x="5052059" y="2315869"/>
            <a:ext cx="962767" cy="681235"/>
            <a:chOff x="5052059" y="1586107"/>
            <a:chExt cx="962767" cy="681235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8249482D-2607-41A0-BF29-9612FAE8320A}"/>
                </a:ext>
              </a:extLst>
            </p:cNvPr>
            <p:cNvSpPr/>
            <p:nvPr/>
          </p:nvSpPr>
          <p:spPr>
            <a:xfrm rot="5400000">
              <a:off x="5292769" y="1756471"/>
              <a:ext cx="270161" cy="751581"/>
            </a:xfrm>
            <a:prstGeom prst="leftBrace">
              <a:avLst>
                <a:gd name="adj1" fmla="val 0"/>
                <a:gd name="adj2" fmla="val 5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4680F-5697-45F6-B6E4-C2A1EB301A94}"/>
                </a:ext>
              </a:extLst>
            </p:cNvPr>
            <p:cNvSpPr txBox="1"/>
            <p:nvPr/>
          </p:nvSpPr>
          <p:spPr>
            <a:xfrm>
              <a:off x="5052059" y="1586107"/>
              <a:ext cx="962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Label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12FCC01-9935-4C04-9F41-A0E736D88AB0}"/>
              </a:ext>
            </a:extLst>
          </p:cNvPr>
          <p:cNvSpPr/>
          <p:nvPr/>
        </p:nvSpPr>
        <p:spPr>
          <a:xfrm>
            <a:off x="8925609" y="2000143"/>
            <a:ext cx="102638" cy="933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D27DAF-5F05-4EE9-8176-B03355342DC5}"/>
              </a:ext>
            </a:extLst>
          </p:cNvPr>
          <p:cNvGrpSpPr/>
          <p:nvPr/>
        </p:nvGrpSpPr>
        <p:grpSpPr>
          <a:xfrm>
            <a:off x="9074899" y="1997609"/>
            <a:ext cx="2876260" cy="369332"/>
            <a:chOff x="9074899" y="1997609"/>
            <a:chExt cx="2876260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8DDFCE-2E9B-41CA-925F-72870FB9B90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074899" y="2046797"/>
              <a:ext cx="1446465" cy="135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EEB998-DEB5-418D-9B4B-68DE6D34DEC4}"/>
                </a:ext>
              </a:extLst>
            </p:cNvPr>
            <p:cNvSpPr txBox="1"/>
            <p:nvPr/>
          </p:nvSpPr>
          <p:spPr>
            <a:xfrm>
              <a:off x="10521364" y="1997609"/>
              <a:ext cx="142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Watermelon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108B9F-D946-44E4-B954-91C5C98C452E}"/>
              </a:ext>
            </a:extLst>
          </p:cNvPr>
          <p:cNvSpPr txBox="1"/>
          <p:nvPr/>
        </p:nvSpPr>
        <p:spPr>
          <a:xfrm>
            <a:off x="1251678" y="1615974"/>
            <a:ext cx="486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Task:  to classify orange and apple</a:t>
            </a:r>
          </a:p>
        </p:txBody>
      </p:sp>
    </p:spTree>
    <p:extLst>
      <p:ext uri="{BB962C8B-B14F-4D97-AF65-F5344CB8AC3E}">
        <p14:creationId xmlns:p14="http://schemas.microsoft.com/office/powerpoint/2010/main" val="75195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E611-EADB-4F3C-B0B0-5C01BA04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28A8-1E8A-4D05-986F-D237F696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from </a:t>
            </a:r>
            <a:r>
              <a:rPr lang="en-US" b="1" dirty="0"/>
              <a:t>labeled</a:t>
            </a:r>
            <a:r>
              <a:rPr lang="en-US" dirty="0"/>
              <a:t> data</a:t>
            </a:r>
          </a:p>
          <a:p>
            <a:r>
              <a:rPr lang="en-US" dirty="0"/>
              <a:t>Trained model can be used to do prediction </a:t>
            </a:r>
          </a:p>
          <a:p>
            <a:r>
              <a:rPr lang="en-US" b="1" u="sng" dirty="0"/>
              <a:t>Cannot</a:t>
            </a:r>
            <a:r>
              <a:rPr lang="en-US" dirty="0"/>
              <a:t> predict stuff that it does not know about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1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7398-6B60-403A-BC2A-601CAE45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system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039202-143A-462C-90E6-6ED942952EE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65915313"/>
              </p:ext>
            </p:extLst>
          </p:nvPr>
        </p:nvGraphicFramePr>
        <p:xfrm>
          <a:off x="1251678" y="2405693"/>
          <a:ext cx="36004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41958558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267383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41083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3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45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8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50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66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30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51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96681"/>
                  </a:ext>
                </a:extLst>
              </a:tr>
            </a:tbl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F128E2-E27D-4376-90B6-01FDA282C0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64919" y="1396354"/>
            <a:ext cx="3392329" cy="2895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B2F1BE-3480-4361-A487-9A681BDFA1CB}"/>
              </a:ext>
            </a:extLst>
          </p:cNvPr>
          <p:cNvGrpSpPr/>
          <p:nvPr/>
        </p:nvGrpSpPr>
        <p:grpSpPr>
          <a:xfrm>
            <a:off x="2497176" y="1586107"/>
            <a:ext cx="2298758" cy="681235"/>
            <a:chOff x="2497176" y="1586107"/>
            <a:chExt cx="2298758" cy="681235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8E3B3AC9-512E-40B7-B62E-C1CFE9EA3999}"/>
                </a:ext>
              </a:extLst>
            </p:cNvPr>
            <p:cNvSpPr/>
            <p:nvPr/>
          </p:nvSpPr>
          <p:spPr>
            <a:xfrm rot="5400000">
              <a:off x="3511474" y="982882"/>
              <a:ext cx="270162" cy="2298758"/>
            </a:xfrm>
            <a:prstGeom prst="leftBrace">
              <a:avLst>
                <a:gd name="adj1" fmla="val 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eaVert"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2EFBF-339E-459E-9DDF-47055EC12483}"/>
                </a:ext>
              </a:extLst>
            </p:cNvPr>
            <p:cNvSpPr txBox="1"/>
            <p:nvPr/>
          </p:nvSpPr>
          <p:spPr>
            <a:xfrm>
              <a:off x="3165171" y="1586107"/>
              <a:ext cx="962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Feature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FBE07C9-D1AE-4069-A8B8-FD86F0B766B8}"/>
              </a:ext>
            </a:extLst>
          </p:cNvPr>
          <p:cNvSpPr/>
          <p:nvPr/>
        </p:nvSpPr>
        <p:spPr>
          <a:xfrm>
            <a:off x="7464490" y="3517641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0C0D33-B63A-48A5-9894-56C1588F1EF4}"/>
              </a:ext>
            </a:extLst>
          </p:cNvPr>
          <p:cNvSpPr/>
          <p:nvPr/>
        </p:nvSpPr>
        <p:spPr>
          <a:xfrm>
            <a:off x="7464490" y="3393231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6C9B3F-68D4-427A-9252-E25ADC9413F0}"/>
              </a:ext>
            </a:extLst>
          </p:cNvPr>
          <p:cNvSpPr/>
          <p:nvPr/>
        </p:nvSpPr>
        <p:spPr>
          <a:xfrm>
            <a:off x="7630455" y="3393231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44D00F-47D3-4988-9CEE-7BC7047E6849}"/>
              </a:ext>
            </a:extLst>
          </p:cNvPr>
          <p:cNvSpPr/>
          <p:nvPr/>
        </p:nvSpPr>
        <p:spPr>
          <a:xfrm>
            <a:off x="7637800" y="3455436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3BB168-8C92-457A-A810-13DA5783EA91}"/>
              </a:ext>
            </a:extLst>
          </p:cNvPr>
          <p:cNvSpPr/>
          <p:nvPr/>
        </p:nvSpPr>
        <p:spPr>
          <a:xfrm>
            <a:off x="7747781" y="3517641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304075-A2B9-402D-A271-C374830BC2E9}"/>
              </a:ext>
            </a:extLst>
          </p:cNvPr>
          <p:cNvSpPr/>
          <p:nvPr/>
        </p:nvSpPr>
        <p:spPr>
          <a:xfrm>
            <a:off x="7848432" y="3439885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4BAD53-38D5-4010-A3FE-F4192412022B}"/>
              </a:ext>
            </a:extLst>
          </p:cNvPr>
          <p:cNvSpPr/>
          <p:nvPr/>
        </p:nvSpPr>
        <p:spPr>
          <a:xfrm>
            <a:off x="7747781" y="3331029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73164C-361C-4AD4-88C5-AD398C142100}"/>
              </a:ext>
            </a:extLst>
          </p:cNvPr>
          <p:cNvSpPr/>
          <p:nvPr/>
        </p:nvSpPr>
        <p:spPr>
          <a:xfrm>
            <a:off x="8102082" y="3091543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9E243E-F4AD-474F-8BC4-F8019B2B028B}"/>
              </a:ext>
            </a:extLst>
          </p:cNvPr>
          <p:cNvSpPr/>
          <p:nvPr/>
        </p:nvSpPr>
        <p:spPr>
          <a:xfrm>
            <a:off x="8167396" y="3159969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1D6EFC-8EBC-4449-919B-8F9D90F8D389}"/>
              </a:ext>
            </a:extLst>
          </p:cNvPr>
          <p:cNvSpPr/>
          <p:nvPr/>
        </p:nvSpPr>
        <p:spPr>
          <a:xfrm>
            <a:off x="8298024" y="3153748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051AE4-68D3-4DFB-8241-D7D6877BA447}"/>
              </a:ext>
            </a:extLst>
          </p:cNvPr>
          <p:cNvSpPr/>
          <p:nvPr/>
        </p:nvSpPr>
        <p:spPr>
          <a:xfrm>
            <a:off x="8298024" y="3085322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423CC-5CDA-463D-BD45-6EDD321D4E2A}"/>
              </a:ext>
            </a:extLst>
          </p:cNvPr>
          <p:cNvSpPr/>
          <p:nvPr/>
        </p:nvSpPr>
        <p:spPr>
          <a:xfrm>
            <a:off x="8193402" y="3001346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297F2D-53C8-43D0-ABEC-97FF885D8645}"/>
              </a:ext>
            </a:extLst>
          </p:cNvPr>
          <p:cNvSpPr/>
          <p:nvPr/>
        </p:nvSpPr>
        <p:spPr>
          <a:xfrm>
            <a:off x="8454658" y="3439885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03FC28-BE68-4530-8D8C-AC1AF76B846A}"/>
              </a:ext>
            </a:extLst>
          </p:cNvPr>
          <p:cNvSpPr/>
          <p:nvPr/>
        </p:nvSpPr>
        <p:spPr>
          <a:xfrm>
            <a:off x="8507552" y="3506757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87EC92E-0CE1-4D9A-AB0A-3B48CE090DBC}"/>
              </a:ext>
            </a:extLst>
          </p:cNvPr>
          <p:cNvSpPr/>
          <p:nvPr/>
        </p:nvSpPr>
        <p:spPr>
          <a:xfrm>
            <a:off x="8551517" y="3377680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5E1D189-F58F-4926-98BB-2EF71252FBB1}"/>
              </a:ext>
            </a:extLst>
          </p:cNvPr>
          <p:cNvSpPr/>
          <p:nvPr/>
        </p:nvSpPr>
        <p:spPr>
          <a:xfrm>
            <a:off x="8663483" y="3326167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4DCCA0-0A4F-4223-9E2C-2F94CA61A685}"/>
              </a:ext>
            </a:extLst>
          </p:cNvPr>
          <p:cNvSpPr/>
          <p:nvPr/>
        </p:nvSpPr>
        <p:spPr>
          <a:xfrm>
            <a:off x="8642835" y="3447661"/>
            <a:ext cx="130628" cy="1244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FA9498-A4C7-4A3F-985A-B46BEA09A2C9}"/>
              </a:ext>
            </a:extLst>
          </p:cNvPr>
          <p:cNvCxnSpPr>
            <a:cxnSpLocks/>
          </p:cNvCxnSpPr>
          <p:nvPr/>
        </p:nvCxnSpPr>
        <p:spPr>
          <a:xfrm flipV="1">
            <a:off x="6559420" y="3282825"/>
            <a:ext cx="2733870" cy="1259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22C9F-00B8-414B-9125-98964C3F533F}"/>
              </a:ext>
            </a:extLst>
          </p:cNvPr>
          <p:cNvGrpSpPr/>
          <p:nvPr/>
        </p:nvGrpSpPr>
        <p:grpSpPr>
          <a:xfrm>
            <a:off x="7455160" y="3554962"/>
            <a:ext cx="3392329" cy="2895339"/>
            <a:chOff x="7455160" y="3554962"/>
            <a:chExt cx="3392329" cy="2895339"/>
          </a:xfrm>
        </p:grpSpPr>
        <p:pic>
          <p:nvPicPr>
            <p:cNvPr id="29" name="Content Placeholder 5">
              <a:extLst>
                <a:ext uri="{FF2B5EF4-FFF2-40B4-BE49-F238E27FC236}">
                  <a16:creationId xmlns:a16="http://schemas.microsoft.com/office/drawing/2014/main" id="{58C42BCE-C8C5-4D2B-BA32-0393DF2E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5160" y="3554962"/>
              <a:ext cx="3392329" cy="289533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7B6CC5-884B-41A4-ABD0-704EE332E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1044" y="5465618"/>
              <a:ext cx="2740811" cy="9461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63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C365-A4CF-44FC-9D6A-02C783AC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Un-supervised learning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2BAE-76C1-4F69-95C0-BAB7E1BA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from </a:t>
            </a:r>
            <a:r>
              <a:rPr lang="en-US" b="1" dirty="0"/>
              <a:t>unlabeled</a:t>
            </a:r>
            <a:r>
              <a:rPr lang="en-US" dirty="0"/>
              <a:t> data</a:t>
            </a:r>
          </a:p>
          <a:p>
            <a:r>
              <a:rPr lang="en-US" dirty="0"/>
              <a:t>Used to find some intrinsic pattern of data but no prediction</a:t>
            </a:r>
          </a:p>
          <a:p>
            <a:r>
              <a:rPr lang="en-US" dirty="0"/>
              <a:t>Manual effort required to interpret meaning of the clustering result</a:t>
            </a:r>
          </a:p>
          <a:p>
            <a:r>
              <a:rPr lang="en-US" dirty="0"/>
              <a:t>Can be used as a feature of supervised learning system</a:t>
            </a:r>
          </a:p>
        </p:txBody>
      </p:sp>
    </p:spTree>
    <p:extLst>
      <p:ext uri="{BB962C8B-B14F-4D97-AF65-F5344CB8AC3E}">
        <p14:creationId xmlns:p14="http://schemas.microsoft.com/office/powerpoint/2010/main" val="1799218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1808-B82E-4915-8CD2-8802F0F5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8E2FD-B83C-48F1-AF7B-E64BED4D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Supervised</a:t>
            </a:r>
            <a:r>
              <a:rPr lang="en-US" dirty="0"/>
              <a:t>: All data is labeled and the algorithms learn to predict the output from the input data.</a:t>
            </a:r>
          </a:p>
          <a:p>
            <a:r>
              <a:rPr lang="en-US" b="1" dirty="0"/>
              <a:t>Unsupervised</a:t>
            </a:r>
            <a:r>
              <a:rPr lang="en-US" dirty="0"/>
              <a:t>: All data is unlabeled and the algorithms learn to inherent structure from the input data.</a:t>
            </a:r>
          </a:p>
          <a:p>
            <a:r>
              <a:rPr lang="en-US" b="1" dirty="0"/>
              <a:t>Semi-supervised</a:t>
            </a:r>
            <a:r>
              <a:rPr lang="en-US" dirty="0"/>
              <a:t>: Some data is labeled but most of it is unlabeled and a mixture of supervised and unsupervised techniques can be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2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69ED-9AD9-4D35-9043-4F5AB8BE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7B-156E-4C0D-96A6-8560BBA08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altLang="zh-CN" dirty="0"/>
              <a:t>Pandas / </a:t>
            </a:r>
            <a:r>
              <a:rPr lang="en-US" altLang="zh-CN" dirty="0" err="1"/>
              <a:t>Numpy</a:t>
            </a:r>
            <a:endParaRPr lang="en-US" altLang="zh-CN" dirty="0"/>
          </a:p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2443205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01ED-93D0-4337-A5FE-AA98B46E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52BC7820-7DC5-4024-A4FA-DDECEC3DE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5" y="904136"/>
            <a:ext cx="9479902" cy="52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9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D184-6735-49B9-A008-427B08E9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with python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7E75E-C253-4C69-833F-2C209E0BEC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1695" y="0"/>
            <a:ext cx="340624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2B7DC7-8F2E-4433-9441-DB0F3494EB50}"/>
              </a:ext>
            </a:extLst>
          </p:cNvPr>
          <p:cNvSpPr/>
          <p:nvPr/>
        </p:nvSpPr>
        <p:spPr>
          <a:xfrm>
            <a:off x="299102" y="5380328"/>
            <a:ext cx="5131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http://scikit-learn.org/stable/supervised_learning.html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AF75074-BE57-432D-B203-0E970F7407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299102" y="817562"/>
            <a:ext cx="5425714" cy="4426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B1F32-D40F-4938-88C7-996385E37F26}"/>
              </a:ext>
            </a:extLst>
          </p:cNvPr>
          <p:cNvSpPr txBox="1"/>
          <p:nvPr/>
        </p:nvSpPr>
        <p:spPr>
          <a:xfrm>
            <a:off x="5935197" y="2153519"/>
            <a:ext cx="282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1. New a model</a:t>
            </a:r>
          </a:p>
          <a:p>
            <a:r>
              <a:rPr lang="en-US" dirty="0">
                <a:solidFill>
                  <a:schemeClr val="accent4"/>
                </a:solidFill>
              </a:rPr>
              <a:t>2. Fit the model</a:t>
            </a:r>
          </a:p>
          <a:p>
            <a:r>
              <a:rPr lang="en-US" dirty="0">
                <a:solidFill>
                  <a:schemeClr val="accent4"/>
                </a:solidFill>
              </a:rPr>
              <a:t>3. Do prediction</a:t>
            </a:r>
          </a:p>
          <a:p>
            <a:r>
              <a:rPr lang="en-US" dirty="0">
                <a:solidFill>
                  <a:schemeClr val="accent4"/>
                </a:solidFill>
              </a:rPr>
              <a:t>4. Evaluate the model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That’s it!</a:t>
            </a:r>
          </a:p>
        </p:txBody>
      </p:sp>
    </p:spTree>
    <p:extLst>
      <p:ext uri="{BB962C8B-B14F-4D97-AF65-F5344CB8AC3E}">
        <p14:creationId xmlns:p14="http://schemas.microsoft.com/office/powerpoint/2010/main" val="1592423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3366A9-A737-4639-BA3C-AC2356A5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5" name="Picture 4" descr="2014-09-14-kernel_pca_87_0.png">
            <a:extLst>
              <a:ext uri="{FF2B5EF4-FFF2-40B4-BE49-F238E27FC236}">
                <a16:creationId xmlns:a16="http://schemas.microsoft.com/office/drawing/2014/main" id="{F77AB70C-4CCE-404A-86CC-A5E293F284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43" y="3035152"/>
            <a:ext cx="2500467" cy="25004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B021F41-73BF-4EBC-A632-458B28FBC408}"/>
              </a:ext>
            </a:extLst>
          </p:cNvPr>
          <p:cNvSpPr/>
          <p:nvPr/>
        </p:nvSpPr>
        <p:spPr>
          <a:xfrm>
            <a:off x="4330724" y="1102769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F4820D0-1535-4E88-9945-4F9B42CBF2A3}"/>
              </a:ext>
            </a:extLst>
          </p:cNvPr>
          <p:cNvSpPr txBox="1"/>
          <p:nvPr/>
        </p:nvSpPr>
        <p:spPr>
          <a:xfrm>
            <a:off x="4370829" y="127655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A1E27B-8905-471C-AB89-26B36EF38192}"/>
              </a:ext>
            </a:extLst>
          </p:cNvPr>
          <p:cNvSpPr/>
          <p:nvPr/>
        </p:nvSpPr>
        <p:spPr>
          <a:xfrm>
            <a:off x="2370914" y="23380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51ECC0D-BAEE-419F-9110-3EE1646534E3}"/>
              </a:ext>
            </a:extLst>
          </p:cNvPr>
          <p:cNvSpPr txBox="1"/>
          <p:nvPr/>
        </p:nvSpPr>
        <p:spPr>
          <a:xfrm>
            <a:off x="2411019" y="25117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018FC8-0780-4167-83A2-79AF3BFFB437}"/>
              </a:ext>
            </a:extLst>
          </p:cNvPr>
          <p:cNvSpPr/>
          <p:nvPr/>
        </p:nvSpPr>
        <p:spPr>
          <a:xfrm>
            <a:off x="6440261" y="23380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C5267F3-E285-42BE-9F6A-75063C51CFAF}"/>
              </a:ext>
            </a:extLst>
          </p:cNvPr>
          <p:cNvSpPr txBox="1"/>
          <p:nvPr/>
        </p:nvSpPr>
        <p:spPr>
          <a:xfrm>
            <a:off x="6480366" y="25117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B91FBA-DCBE-4547-937A-1FB7C45C2F45}"/>
              </a:ext>
            </a:extLst>
          </p:cNvPr>
          <p:cNvCxnSpPr>
            <a:stCxn id="6" idx="5"/>
            <a:endCxn id="10" idx="0"/>
          </p:cNvCxnSpPr>
          <p:nvPr/>
        </p:nvCxnSpPr>
        <p:spPr>
          <a:xfrm>
            <a:off x="6544391" y="1855871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2B5600-0B9A-42F5-95E6-3310EA09B2FC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3667650" y="1855871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D5B1B1-5FDF-4FE0-946D-D1A501401D50}"/>
              </a:ext>
            </a:extLst>
          </p:cNvPr>
          <p:cNvCxnSpPr/>
          <p:nvPr/>
        </p:nvCxnSpPr>
        <p:spPr>
          <a:xfrm flipH="1" flipV="1">
            <a:off x="2625400" y="3617926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8FA556-B6A7-4DF9-93D3-50D20E973F29}"/>
              </a:ext>
            </a:extLst>
          </p:cNvPr>
          <p:cNvCxnSpPr/>
          <p:nvPr/>
        </p:nvCxnSpPr>
        <p:spPr>
          <a:xfrm>
            <a:off x="2638769" y="5342452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8FB6FA0-9A6A-4EFA-A69F-BE3B45D482B6}"/>
              </a:ext>
            </a:extLst>
          </p:cNvPr>
          <p:cNvSpPr/>
          <p:nvPr/>
        </p:nvSpPr>
        <p:spPr>
          <a:xfrm>
            <a:off x="3946962" y="485338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2F3B00-C2F1-46AE-925F-ECC24C72ADBB}"/>
              </a:ext>
            </a:extLst>
          </p:cNvPr>
          <p:cNvSpPr/>
          <p:nvPr/>
        </p:nvSpPr>
        <p:spPr>
          <a:xfrm>
            <a:off x="4178467" y="47684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7B28D1-6484-4E06-B68E-F5E4C7F56F6F}"/>
              </a:ext>
            </a:extLst>
          </p:cNvPr>
          <p:cNvSpPr/>
          <p:nvPr/>
        </p:nvSpPr>
        <p:spPr>
          <a:xfrm>
            <a:off x="3946962" y="45250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90A5BD-9294-4162-9DEE-C7E044E6B0BC}"/>
              </a:ext>
            </a:extLst>
          </p:cNvPr>
          <p:cNvSpPr/>
          <p:nvPr/>
        </p:nvSpPr>
        <p:spPr>
          <a:xfrm>
            <a:off x="4061842" y="420357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1EC814-DF2A-4FDB-A916-694C8652F83B}"/>
              </a:ext>
            </a:extLst>
          </p:cNvPr>
          <p:cNvSpPr/>
          <p:nvPr/>
        </p:nvSpPr>
        <p:spPr>
          <a:xfrm>
            <a:off x="4251969" y="425204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E6D129-0FC6-4394-B367-D93B9F52677C}"/>
              </a:ext>
            </a:extLst>
          </p:cNvPr>
          <p:cNvSpPr/>
          <p:nvPr/>
        </p:nvSpPr>
        <p:spPr>
          <a:xfrm>
            <a:off x="4348221" y="46816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23085D-DA21-49ED-92D2-D7810127F160}"/>
              </a:ext>
            </a:extLst>
          </p:cNvPr>
          <p:cNvSpPr/>
          <p:nvPr/>
        </p:nvSpPr>
        <p:spPr>
          <a:xfrm>
            <a:off x="3622849" y="45250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469262-2A52-4B62-BA83-A214FEB093A2}"/>
              </a:ext>
            </a:extLst>
          </p:cNvPr>
          <p:cNvSpPr/>
          <p:nvPr/>
        </p:nvSpPr>
        <p:spPr>
          <a:xfrm>
            <a:off x="3743566" y="428538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62A805C-FC64-441D-A212-2F62D6F7D10C}"/>
              </a:ext>
            </a:extLst>
          </p:cNvPr>
          <p:cNvSpPr/>
          <p:nvPr/>
        </p:nvSpPr>
        <p:spPr>
          <a:xfrm>
            <a:off x="2992454" y="507734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359817-1851-4B61-92AD-2D6B27D4A56A}"/>
              </a:ext>
            </a:extLst>
          </p:cNvPr>
          <p:cNvSpPr/>
          <p:nvPr/>
        </p:nvSpPr>
        <p:spPr>
          <a:xfrm>
            <a:off x="3223959" y="499238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47B96B-5E20-45DB-AAE4-D877868D36B1}"/>
              </a:ext>
            </a:extLst>
          </p:cNvPr>
          <p:cNvSpPr/>
          <p:nvPr/>
        </p:nvSpPr>
        <p:spPr>
          <a:xfrm>
            <a:off x="2992454" y="474899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70FA389-42C5-47F8-9441-6604E45180C0}"/>
              </a:ext>
            </a:extLst>
          </p:cNvPr>
          <p:cNvSpPr/>
          <p:nvPr/>
        </p:nvSpPr>
        <p:spPr>
          <a:xfrm>
            <a:off x="3116715" y="452281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52E112-E658-46B9-9E67-FA7F729B9094}"/>
              </a:ext>
            </a:extLst>
          </p:cNvPr>
          <p:cNvSpPr/>
          <p:nvPr/>
        </p:nvSpPr>
        <p:spPr>
          <a:xfrm>
            <a:off x="3296940" y="47338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CD9ADB-BFA7-4BEE-AF06-A5DA1153803E}"/>
              </a:ext>
            </a:extLst>
          </p:cNvPr>
          <p:cNvSpPr/>
          <p:nvPr/>
        </p:nvSpPr>
        <p:spPr>
          <a:xfrm>
            <a:off x="3393713" y="490558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EE2700-6314-4DC9-A697-351895EA00A2}"/>
              </a:ext>
            </a:extLst>
          </p:cNvPr>
          <p:cNvSpPr/>
          <p:nvPr/>
        </p:nvSpPr>
        <p:spPr>
          <a:xfrm>
            <a:off x="3059208" y="490558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F55FD3-0CF8-431E-B4E3-D5E49060051D}"/>
              </a:ext>
            </a:extLst>
          </p:cNvPr>
          <p:cNvSpPr/>
          <p:nvPr/>
        </p:nvSpPr>
        <p:spPr>
          <a:xfrm>
            <a:off x="2885310" y="494019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A420BC-DDA2-41EC-A845-1E95FE37D7E1}"/>
              </a:ext>
            </a:extLst>
          </p:cNvPr>
          <p:cNvSpPr/>
          <p:nvPr/>
        </p:nvSpPr>
        <p:spPr>
          <a:xfrm>
            <a:off x="3597245" y="4079267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4B0E8D-1299-459A-A072-946B0E2CA87E}"/>
              </a:ext>
            </a:extLst>
          </p:cNvPr>
          <p:cNvSpPr/>
          <p:nvPr/>
        </p:nvSpPr>
        <p:spPr>
          <a:xfrm>
            <a:off x="2743118" y="4468931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4" name="Picture 33" descr="2014-09-14-kernel_pca_103_0.png">
            <a:extLst>
              <a:ext uri="{FF2B5EF4-FFF2-40B4-BE49-F238E27FC236}">
                <a16:creationId xmlns:a16="http://schemas.microsoft.com/office/drawing/2014/main" id="{B41ED528-6693-4AE9-9763-408F69D1F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45" y="4125151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29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4DA5-F178-4021-BBEF-3F9C20CD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38FF2-3263-4A8B-AA6D-14808E98B1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742" y="961498"/>
            <a:ext cx="9884229" cy="49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E1075-20B5-4C26-8E22-3FB35028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E4EF9-CCCD-4F97-9056-7D86B9920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97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ED40C-A988-4125-A492-5523F373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6C94A-3A31-432A-B388-4E2AFA982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01" y="824178"/>
            <a:ext cx="11647919" cy="5352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Feature</a:t>
            </a:r>
          </a:p>
          <a:p>
            <a:pPr lvl="1"/>
            <a:r>
              <a:rPr lang="en-US" sz="2000" dirty="0"/>
              <a:t>Feature extraction</a:t>
            </a:r>
          </a:p>
          <a:p>
            <a:pPr lvl="1"/>
            <a:r>
              <a:rPr lang="en-US" sz="2000" dirty="0"/>
              <a:t>Feature selection</a:t>
            </a:r>
          </a:p>
          <a:p>
            <a:pPr marL="0" indent="0">
              <a:buNone/>
            </a:pPr>
            <a:r>
              <a:rPr lang="en-US" dirty="0"/>
              <a:t>Algorithm</a:t>
            </a:r>
          </a:p>
          <a:p>
            <a:pPr lvl="1"/>
            <a:r>
              <a:rPr lang="en-US" sz="2000" dirty="0"/>
              <a:t>Liner Regression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Decision Trees</a:t>
            </a:r>
          </a:p>
          <a:p>
            <a:pPr lvl="1"/>
            <a:r>
              <a:rPr lang="en-US" sz="2000" dirty="0"/>
              <a:t>SVM</a:t>
            </a:r>
          </a:p>
          <a:p>
            <a:pPr lvl="1"/>
            <a:r>
              <a:rPr lang="en-US" sz="2000" dirty="0"/>
              <a:t>Naïve Bayesian</a:t>
            </a:r>
          </a:p>
          <a:p>
            <a:pPr lvl="1"/>
            <a:r>
              <a:rPr lang="en-US" sz="2000" dirty="0"/>
              <a:t>KNM</a:t>
            </a:r>
          </a:p>
          <a:p>
            <a:pPr lvl="1"/>
            <a:r>
              <a:rPr lang="en-US" sz="2000" dirty="0"/>
              <a:t>K-means</a:t>
            </a:r>
          </a:p>
          <a:p>
            <a:pPr lvl="1"/>
            <a:r>
              <a:rPr lang="en-US" sz="20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014301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CM(TP,FP,FN,TN)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488" y="1697477"/>
            <a:ext cx="9199882" cy="2446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21BE3-0237-4828-843B-97B2BA7D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7B8F3-203E-4AAC-B69D-C3B4B3FF0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A2ACB-3505-46FE-BD55-9EC98925D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485900"/>
            <a:ext cx="70961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0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CA38-AD86-47C1-BB0F-1DC5302C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32DBFD-98BA-44ED-8B93-F4FFE9A8D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475" y="1223963"/>
            <a:ext cx="82010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2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A7B2-34E5-4BAD-8510-38D6581A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EA8996-3E52-49B9-A1B1-9D559CE9E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8399" y="823913"/>
            <a:ext cx="7129177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79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0E8E-00B1-48D9-A05A-67AF0F3C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D4C654-8F1C-4BA8-8A8E-12F4B8C2F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9209" y="823913"/>
            <a:ext cx="7507557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9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8BCD-AB0A-49E3-A2BA-459943BA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Friendly Introduction to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EFE61-DC95-418E-BAF4-08983283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Friendly Introduction to Machine Learning.mp4</a:t>
            </a:r>
          </a:p>
        </p:txBody>
      </p:sp>
    </p:spTree>
    <p:extLst>
      <p:ext uri="{BB962C8B-B14F-4D97-AF65-F5344CB8AC3E}">
        <p14:creationId xmlns:p14="http://schemas.microsoft.com/office/powerpoint/2010/main" val="237681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0278-A428-4745-B37A-57650E43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6CCB99-5302-43F2-A080-C5B2484D9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754191"/>
            <a:ext cx="10515600" cy="38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1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CC2C-F2E7-4B88-9DA1-AD880C12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5F2B9-0BA6-4903-9F0A-C5E663FF9717}"/>
              </a:ext>
            </a:extLst>
          </p:cNvPr>
          <p:cNvSpPr txBox="1"/>
          <p:nvPr/>
        </p:nvSpPr>
        <p:spPr>
          <a:xfrm>
            <a:off x="545960" y="922217"/>
            <a:ext cx="77305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computer program is said to learn from experience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with respect to some task </a:t>
            </a:r>
            <a:r>
              <a:rPr lang="en-US" sz="2000" b="1" dirty="0">
                <a:solidFill>
                  <a:schemeClr val="accent1"/>
                </a:solidFill>
              </a:rPr>
              <a:t>T</a:t>
            </a:r>
            <a:r>
              <a:rPr lang="en-US" sz="2000" dirty="0"/>
              <a:t> and some performance measure </a:t>
            </a:r>
            <a:r>
              <a:rPr lang="en-US" sz="2000" b="1" dirty="0">
                <a:solidFill>
                  <a:schemeClr val="accent1"/>
                </a:solidFill>
              </a:rPr>
              <a:t>P</a:t>
            </a:r>
            <a:r>
              <a:rPr lang="en-US" sz="2000" dirty="0"/>
              <a:t>, if its performance on </a:t>
            </a:r>
            <a:r>
              <a:rPr lang="en-US" sz="2000" b="1" dirty="0">
                <a:solidFill>
                  <a:schemeClr val="accent1"/>
                </a:solidFill>
              </a:rPr>
              <a:t>T</a:t>
            </a:r>
            <a:r>
              <a:rPr lang="en-US" sz="2000" dirty="0"/>
              <a:t>, as measured by </a:t>
            </a:r>
            <a:r>
              <a:rPr lang="en-US" sz="2000" b="1" dirty="0">
                <a:solidFill>
                  <a:schemeClr val="accent1"/>
                </a:solidFill>
              </a:rPr>
              <a:t>P</a:t>
            </a:r>
            <a:r>
              <a:rPr lang="en-US" sz="2000" dirty="0"/>
              <a:t>, improves with experience </a:t>
            </a:r>
            <a:r>
              <a:rPr lang="en-US" sz="2000" b="1" dirty="0">
                <a:solidFill>
                  <a:schemeClr val="accent1"/>
                </a:solidFill>
              </a:rPr>
              <a:t>E</a:t>
            </a:r>
            <a:r>
              <a:rPr lang="en-US" sz="2000" dirty="0"/>
              <a:t>. </a:t>
            </a: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- 1997, Tom Mitchell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02209236-C40E-4964-B989-F7E0B0868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749734"/>
              </p:ext>
            </p:extLst>
          </p:nvPr>
        </p:nvGraphicFramePr>
        <p:xfrm>
          <a:off x="545960" y="2535402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845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CC2C-F2E7-4B88-9DA1-AD880C12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6FF0B-CC7E-41C1-B4AD-BACDBCAE3371}"/>
              </a:ext>
            </a:extLst>
          </p:cNvPr>
          <p:cNvSpPr txBox="1"/>
          <p:nvPr/>
        </p:nvSpPr>
        <p:spPr>
          <a:xfrm>
            <a:off x="866391" y="2767280"/>
            <a:ext cx="5577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Machine Learning is the science of getting</a:t>
            </a:r>
          </a:p>
          <a:p>
            <a:r>
              <a:rPr lang="en-US" sz="2000" i="1" dirty="0"/>
              <a:t>computers to act without being</a:t>
            </a:r>
          </a:p>
          <a:p>
            <a:r>
              <a:rPr lang="en-US" sz="2000" i="1" dirty="0">
                <a:solidFill>
                  <a:schemeClr val="accent1"/>
                </a:solidFill>
              </a:rPr>
              <a:t>explicitly programmed</a:t>
            </a:r>
            <a:r>
              <a:rPr lang="en-US" sz="2000" i="1" dirty="0"/>
              <a:t>.</a:t>
            </a:r>
          </a:p>
          <a:p>
            <a:pPr algn="r"/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- Andrew Ng (</a:t>
            </a:r>
            <a:r>
              <a:rPr lang="zh-CN" altLang="en-US" sz="2000" i="1" dirty="0">
                <a:solidFill>
                  <a:schemeClr val="bg1">
                    <a:lumMod val="65000"/>
                  </a:schemeClr>
                </a:solidFill>
              </a:rPr>
              <a:t>吴恩达</a:t>
            </a:r>
            <a:r>
              <a:rPr lang="en-US" altLang="zh-CN" sz="2000" i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A023C-B69C-47EE-A887-1ACA4FADE580}"/>
              </a:ext>
            </a:extLst>
          </p:cNvPr>
          <p:cNvSpPr txBox="1"/>
          <p:nvPr/>
        </p:nvSpPr>
        <p:spPr>
          <a:xfrm>
            <a:off x="4411225" y="4706870"/>
            <a:ext cx="5805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Machine learning is a technique of data science that helps computers </a:t>
            </a:r>
            <a:r>
              <a:rPr lang="en-US" sz="2000" i="1" dirty="0">
                <a:solidFill>
                  <a:schemeClr val="accent1"/>
                </a:solidFill>
              </a:rPr>
              <a:t>learn from existing data </a:t>
            </a:r>
            <a:r>
              <a:rPr lang="en-US" sz="2000" i="1" dirty="0"/>
              <a:t>in order to </a:t>
            </a:r>
            <a:r>
              <a:rPr lang="en-US" sz="2000" i="1" dirty="0">
                <a:solidFill>
                  <a:schemeClr val="accent1"/>
                </a:solidFill>
              </a:rPr>
              <a:t>forecast future behaviors, outcomes, and trends.</a:t>
            </a: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-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5F2B9-0BA6-4903-9F0A-C5E663FF9717}"/>
              </a:ext>
            </a:extLst>
          </p:cNvPr>
          <p:cNvSpPr txBox="1"/>
          <p:nvPr/>
        </p:nvSpPr>
        <p:spPr>
          <a:xfrm>
            <a:off x="545960" y="922217"/>
            <a:ext cx="77305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computer program is said to learn from experience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with respect to some task </a:t>
            </a:r>
            <a:r>
              <a:rPr lang="en-US" sz="2000" b="1" dirty="0">
                <a:solidFill>
                  <a:schemeClr val="accent1"/>
                </a:solidFill>
              </a:rPr>
              <a:t>T</a:t>
            </a:r>
            <a:r>
              <a:rPr lang="en-US" sz="2000" dirty="0"/>
              <a:t> and some performance measure </a:t>
            </a:r>
            <a:r>
              <a:rPr lang="en-US" sz="2000" b="1" dirty="0">
                <a:solidFill>
                  <a:schemeClr val="accent1"/>
                </a:solidFill>
              </a:rPr>
              <a:t>P</a:t>
            </a:r>
            <a:r>
              <a:rPr lang="en-US" sz="2000" dirty="0"/>
              <a:t>, if its performance on </a:t>
            </a:r>
            <a:r>
              <a:rPr lang="en-US" sz="2000" b="1" dirty="0">
                <a:solidFill>
                  <a:schemeClr val="accent1"/>
                </a:solidFill>
              </a:rPr>
              <a:t>T</a:t>
            </a:r>
            <a:r>
              <a:rPr lang="en-US" sz="2000" dirty="0"/>
              <a:t>, as measured by </a:t>
            </a:r>
            <a:r>
              <a:rPr lang="en-US" sz="2000" b="1" dirty="0">
                <a:solidFill>
                  <a:schemeClr val="accent1"/>
                </a:solidFill>
              </a:rPr>
              <a:t>P</a:t>
            </a:r>
            <a:r>
              <a:rPr lang="en-US" sz="2000" dirty="0"/>
              <a:t>, improves with experience </a:t>
            </a:r>
            <a:r>
              <a:rPr lang="en-US" sz="2000" b="1" dirty="0">
                <a:solidFill>
                  <a:schemeClr val="accent1"/>
                </a:solidFill>
              </a:rPr>
              <a:t>E</a:t>
            </a:r>
            <a:r>
              <a:rPr lang="en-US" sz="2000" dirty="0"/>
              <a:t>. </a:t>
            </a: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- 1997, Tom Mitchell</a:t>
            </a:r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73B9BA-A6AE-438A-9987-E0E0A64B4EB1}"/>
              </a:ext>
            </a:extLst>
          </p:cNvPr>
          <p:cNvCxnSpPr>
            <a:cxnSpLocks/>
          </p:cNvCxnSpPr>
          <p:nvPr/>
        </p:nvCxnSpPr>
        <p:spPr>
          <a:xfrm>
            <a:off x="299102" y="2603242"/>
            <a:ext cx="4872734" cy="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387C60-BF9C-4300-9BCC-7CD8944D0E6D}"/>
              </a:ext>
            </a:extLst>
          </p:cNvPr>
          <p:cNvCxnSpPr>
            <a:cxnSpLocks/>
          </p:cNvCxnSpPr>
          <p:nvPr/>
        </p:nvCxnSpPr>
        <p:spPr>
          <a:xfrm>
            <a:off x="3403758" y="4547119"/>
            <a:ext cx="4872734" cy="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46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B411E1-9D96-46D9-8D0D-75546F5C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Systemic machine learning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A8753-9F92-4E4C-A334-4142ABFC7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1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5EFB7-266F-4661-BEBB-132A60EA1E0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8300" y="811763"/>
            <a:ext cx="7098051" cy="48799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1C7610-1F9B-4797-8062-3324BCFC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Team Data Science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AFC5DB-F481-4AC6-B4E9-D3AB0A7B1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Business Understanding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Understanding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Preparation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Evaluation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Deployment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F01E95-7A4C-4286-98B8-D06B0B959E12}"/>
              </a:ext>
            </a:extLst>
          </p:cNvPr>
          <p:cNvSpPr/>
          <p:nvPr/>
        </p:nvSpPr>
        <p:spPr>
          <a:xfrm>
            <a:off x="5379325" y="590773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https://docs.microsoft.com/en-us/azure/machine-learning/team-data-science-process/</a:t>
            </a:r>
          </a:p>
        </p:txBody>
      </p:sp>
    </p:spTree>
    <p:extLst>
      <p:ext uri="{BB962C8B-B14F-4D97-AF65-F5344CB8AC3E}">
        <p14:creationId xmlns:p14="http://schemas.microsoft.com/office/powerpoint/2010/main" val="3737946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0D2A3B8E25F149862ADE1047410804" ma:contentTypeVersion="3" ma:contentTypeDescription="Create a new document." ma:contentTypeScope="" ma:versionID="0b1f3f196d84e8c976db73974bfbe9c2">
  <xsd:schema xmlns:xsd="http://www.w3.org/2001/XMLSchema" xmlns:xs="http://www.w3.org/2001/XMLSchema" xmlns:p="http://schemas.microsoft.com/office/2006/metadata/properties" xmlns:ns2="a5770b6f-473e-481d-a1c6-8a0376abbd89" targetNamespace="http://schemas.microsoft.com/office/2006/metadata/properties" ma:root="true" ma:fieldsID="a37be5fbfcba1d85296d749217f0006a" ns2:_="">
    <xsd:import namespace="a5770b6f-473e-481d-a1c6-8a0376abbd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770b6f-473e-481d-a1c6-8a0376abbd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3B8A7F-95DD-4723-9DBC-6721AB817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770b6f-473e-481d-a1c6-8a0376abbd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818F5F-9A4E-472D-957A-F61DB6A689A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D58F66B-F132-4627-A8F1-473C8F1DC6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3506</TotalTime>
  <Words>1339</Words>
  <Application>Microsoft Office PowerPoint</Application>
  <PresentationFormat>Widescreen</PresentationFormat>
  <Paragraphs>264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等线</vt:lpstr>
      <vt:lpstr>等线 Light</vt:lpstr>
      <vt:lpstr>Helvetica Light</vt:lpstr>
      <vt:lpstr>Arial</vt:lpstr>
      <vt:lpstr>Calibri</vt:lpstr>
      <vt:lpstr>Calibri Light</vt:lpstr>
      <vt:lpstr>Gill Sans MT</vt:lpstr>
      <vt:lpstr>Office Theme</vt:lpstr>
      <vt:lpstr>Machine Learning</vt:lpstr>
      <vt:lpstr>Agenda</vt:lpstr>
      <vt:lpstr>Machine Learning Introduction</vt:lpstr>
      <vt:lpstr>A Friendly Introduction to Machine Learning</vt:lpstr>
      <vt:lpstr>What is Machine Learning?</vt:lpstr>
      <vt:lpstr>What is Machine Learning?</vt:lpstr>
      <vt:lpstr>What is Machine Learning?</vt:lpstr>
      <vt:lpstr>Systemic machine learning process</vt:lpstr>
      <vt:lpstr>Team Data Science Process</vt:lpstr>
      <vt:lpstr>Business Understanding</vt:lpstr>
      <vt:lpstr>Business Understanding</vt:lpstr>
      <vt:lpstr>Business Understanding - Example</vt:lpstr>
      <vt:lpstr>When should you use machine learning ?</vt:lpstr>
      <vt:lpstr>Data Understanding</vt:lpstr>
      <vt:lpstr>Modeling</vt:lpstr>
      <vt:lpstr>Deployment</vt:lpstr>
      <vt:lpstr>“Machine Learning” Process</vt:lpstr>
      <vt:lpstr>Supervised &amp; Unsupervised</vt:lpstr>
      <vt:lpstr>PowerPoint Presentation</vt:lpstr>
      <vt:lpstr>Supervised learning system</vt:lpstr>
      <vt:lpstr>Supervised learning system</vt:lpstr>
      <vt:lpstr>Unsupervised learning system</vt:lpstr>
      <vt:lpstr>Un-supervised learning system</vt:lpstr>
      <vt:lpstr>PowerPoint Presentation</vt:lpstr>
      <vt:lpstr>Supporting Tools</vt:lpstr>
      <vt:lpstr>Scikit-learn</vt:lpstr>
      <vt:lpstr>Supervised learning with python scikit-learn</vt:lpstr>
      <vt:lpstr>Unsupervised Learning</vt:lpstr>
      <vt:lpstr>Supervised Learning</vt:lpstr>
      <vt:lpstr>Modeling</vt:lpstr>
      <vt:lpstr>Evaluate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 Course</dc:title>
  <dc:creator>MICHAEL GONG (DSCOE-ISD-OOCLL/ZHA)</dc:creator>
  <cp:lastModifiedBy>JACK YU</cp:lastModifiedBy>
  <cp:revision>157</cp:revision>
  <dcterms:created xsi:type="dcterms:W3CDTF">2018-06-05T06:57:09Z</dcterms:created>
  <dcterms:modified xsi:type="dcterms:W3CDTF">2018-09-27T05:52:06Z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0x010100590D2A3B8E25F149862ADE1047410804</vt:lpwstr>
  </property>
</Properties>
</file>